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61" r:id="rId2"/>
    <p:sldId id="256" r:id="rId3"/>
    <p:sldId id="257" r:id="rId4"/>
    <p:sldId id="258" r:id="rId5"/>
    <p:sldId id="259" r:id="rId6"/>
    <p:sldId id="264" r:id="rId7"/>
    <p:sldId id="260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14"/>
  </p:normalViewPr>
  <p:slideViewPr>
    <p:cSldViewPr snapToGrid="0">
      <p:cViewPr varScale="1">
        <p:scale>
          <a:sx n="93" d="100"/>
          <a:sy n="93" d="100"/>
        </p:scale>
        <p:origin x="216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7T22:28:01.67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1946 161 24575,'-33'0'0,"-1"0"0,4 0 0,1 0 0,7 0 0,0 0 0,5 0 0,2 0 0,6 0 0,-1 0 0,-5 0 0,4 0 0,-5 0 0,1 0 0,4 5 0,-5-4 0,1 3 0,-2 1 0,-5-4 0,0 4 0,5-5 0,-3 5 0,-3-4 0,-1 4 0,-4-5 0,5 5 0,7-4 0,-5 4 0,10-5 0,-5 0 0,6 0 0,9 0 0,14 0 0,11 0 0,12 0 0,7 0 0,2 0 0,8 0 0,-1 0 0,1 0 0,-8 0 0,-2 0 0,-7 0 0,0 0 0,0 0 0,-6 0 0,-1 0 0,-8 0 0,-4 0 0,-2 0 0,-5 0 0,0 0 0,0 0 0,0 0 0,0 0 0,0 0 0,0 0 0,0 0 0,0 0 0,0 0 0,-1 0 0,1 0 0,0 0 0,0 0 0,-9-4 0,-8-2 0,-9-4 0,-6-1 0,-10-10 0,1 12 0,-8-11 0,9 14 0,-5-1 0,11-3 0,-10 3 0,10 1 0,-4-4 0,5 8 0,1-3 0,6 5 0,0 0 0,6 0 0,1 0 0,-1 0 0,-6 0 0,-1 0 0,1 0 0,-5 0 0,4 0 0,0 0 0,2 0 0,5 0 0,0 0 0,9 0 0,24 0 0,3 0 0,14 0 0,-6 0 0,6 0 0,-2 0 0,2 0 0,-6 0 0,-10 0 0,-1 0 0,-8 0 0,-5 0 0,0 0 0,0 0 0,-5 5 0,-21-4 0,-5 3 0,-20-4 0,5 0 0,-8 0 0,6 0 0,-12 0 0,4 0 0,-6 0 0,-1 0 0,8 0 0,-6 0 0,19 0 0,-10 0 0,12 0 0,0 0 0,2 0 0,6 0 0,0 0 0,0 0 0,0 0 0,-1 0 0,1 0 0,6 0 0,-5 0 0,9 0 0,-8 0 0,8 0 0,-3 0 0,-1 0 0,5 0 0,-10 0 0,10 0 0,-5 0 0,6 0 0,1 0 0,-1 0 0,1 0 0,-6 0 0,4 0 0,-10 0 0,9 0 0,-3 0 0,5 0 0,0 0 0,0 0 0,0 0 0,1 0 0,-1 0 0,0 0 0,-6 0 0,0 0 0,-7 0 0,7 0 0,-5 0 0,4 0 0,0 0 0,-3 0 0,8 0 0,-3 0 0,5 0 0,0 0 0,-6 0 0,5 0 0,-5 0 0,6 0 0,0 0 0,0 0 0,0 0 0,1 0 0,-1 0 0,1 0 0,-1 0 0,0 0 0,0 0 0,0 0 0,0 0 0,0 0 0,1 0 0,-1 0 0,0 0 0,0 0 0,0 0 0,0 0 0,0 0 0,0 0 0,0 0 0,0 0 0,1 3 0,-1-2 0,1 3 0,-7 1-3277,-5-4 0,3 4 3047,-7 0 230,14-4 0,-10 4 0,9-5 0,-3 5 0,5-4 3276,-5 3 0,4-4-3044,-5 5-232,6-4 0,0 3 0,0-4 0,0 0 0,0 0 0,0 5 0,0-4 0,1 3 0,-1-4 0,4 4 0,-3-3 0,26 3 0,-7-4 0,20 0 0,-1 0 0,-6 5 0,5-3 0,4 7 0,-8-8 0,8 4 0,-15-5 0,3 0 0,-3 0 0,5 0 0,-6 0 0,5 5 0,-10-4 0,4 4 0,-5-5 0,6 0 0,-5 0 0,4 0 0,0 0 0,-3 0 0,8 0 0,-8 0 0,8 0 0,-4 0 0,6 0 0,-7 0 0,1 0 0,-7 0 0,7 0 0,-5 0 0,4 0 0,-5 0 0,0 0 0,0 0 0,0 0 0,0 0 0,0 0 0,0 0 0,0 0 0,0 0 0,-1 0 0,1 0 0,0 0 0,0 0 0,0 0 0,0 0 0,0 0 0,0 0 0,0 0 0,0 0 0,0 0 0,0 0 0,-1 0 0,7 0 0,-5 0 0,10 0 0,-5 0 0,1 0 0,3 0 0,-8 0 0,8 0 0,-3 0 0,5 0 0,10 0 0,-8 0 0,2 0 0,-5 0 0,-10 0 0,4 0 0,-5 0 0,0 0 0,0 0 0,0 0 0,0 0 0,0 0 0,0 0 0,5 0 0,-4 0 0,4 0 0,1 0 0,-5 0 0,4 0 0,-5 0 0,0 0 0,0 0 0,-1 0 0,1 0 0,0 0 0,-1 0 0,1 0 0,0 0 0,0 0 0,0 0 0,0 0 0,0 0 0,0 0 0,0 0 0,0 0 0,0 0 0,0 0 0,-33 0 0,4 0 0,-37 0 0,11 0 0,-8 0 0,1 0 0,-40 0 0,29 0 0,-29 0 0,40 0 0,6 0 0,3 0 0,13 0 0,2-5 0,5 4 0,1-4 0,6 5 0,0 0 0,6 0 0,1 0 0,-1 0 0,1 0 0,-1 0 0,-5 0 0,-2 0 0,0 0 0,-4-5 0,5 4 0,-7-4 0,7 5 0,-5-5 0,10 4 0,-10-4 0,9 5 0,-3-5 0,5 4 0,0-3 0,0 4 0,1 0 0,-1 0 0,1 0 0,-2-5 0,-4 4 0,4-3 0,-10 4 0,9 0 0,-8-5 0,3 4 0,0-4 0,-4 5 0,10 0 0,-4-5 0,5 4 0,0-3 0,1 4 0,4-4 0,1-1 0,-1-1 0,4-2 0,-4 3 0,1 0 0,3-3 0,-7 3 0,3-4 0,0-1 0,-4 5 0,4 1 0,-5 4 0,5-4 0,-3 3 0,7-8 0,-8 8 0,3-3 0,1-1 0,-4 4 0,4-8 0,-1 12 0,6 7 0,1-3 0,3 5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7T22:28:09.71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2123 131 24575,'-35'0'0,"-14"0"0,17 0 0,-8 0 0,6 0 0,0 0 0,3 0 0,5 0 0,5 0 0,4 5 0,1-4 0,0 4 0,1-5 0,3 0 0,-3 0 0,0 0 0,3 0 0,-3 0 0,-1 0 0,5 0 0,-5 0 0,6 0 0,-5 0 0,4 0 0,-5 0 0,2 0 0,2 0 0,-8 0 0,9 0 0,-4 0 0,5 0 0,0 0 0,0 0 0,42 0 0,-11 0 0,36 0 0,-21 0 0,24 0 0,5 0 0,0 0 0,-6 0 0,-23 0 0,-6 0 0,-2 0 0,-6 0 0,0 0 0,0 0 0,-5 0 0,-2 0 0,-5 0 0,0 0 0,-9 0 0,-18 0 0,-1 0 0,-40 0 0,29 0 0,-25 0 0,30 0 0,-4 0 0,6 0 0,5 0 0,2 0 0,5 0 0,0 0 0,0-5 0,0 4 0,29-3 0,-7-6 0,30 8 0,4-8 0,-12 10 0,16 0 0,-26 0 0,4 0 0,-11 0 0,-2 0 0,-5 0 0,0 0 0,0 0 0,-5-4 0,0-2 0,-5-3 0,0 0 0,-10 4 0,3-4 0,-17 3 0,11 1 0,-1-4 0,5 8 0,4-3 0,-5 4 0,1 0 0,-7 0 0,0 0 0,-6 0 0,-20 0 0,20 0 0,-18 0 0,28 0 0,-8 0 0,8 0 0,-3 0 0,6 0 0,0 4 0,-1-3 0,-5 3 0,-2 1 0,-5-4 0,0 9 0,0-4 0,0 0 0,0 4 0,0-9 0,0 4 0,5-5 0,-4 0 0,4 5 0,1-4 0,-5 4 0,9-5 0,-8 0 0,8 0 0,-3 0 0,-1 0 0,5 0 0,-10 0 0,10 0 0,-5 0 0,1 0 0,4 0 0,-5 0 0,6 0 0,1 0 0,-1 0 0,1 0 0,-1 0 0,-5 0 0,3 0 0,-9 0 0,5 0 0,-7 0 0,1 0 0,6 0 0,-5 0 0,9 0 0,-3 0 0,0 0 0,3 0 0,-3 0 0,5 0 0,-6 0 0,5 0 0,-10-5 0,4 3 0,-5-7 0,6 7 0,-5-8 0,4 9 0,-5-9 0,0 9 0,-7-4 0,6 5 0,-12 0 0,11 0 0,-10 0 0,4-5 0,0 3 0,2-3 0,5 5 0,-5 0 0,10 0 0,-9 0 0,10 0 0,0 0 0,-4 0 0,10 0 0,-10 0 0,4 0 0,1 0 0,-5 0 0,4 0 0,-5 0 0,0 0 0,0 0 0,5 0 0,-10 0 0,9 0 0,-10 0 0,5 0 0,7 0 0,-5 0 0,10 0 0,-5 0 0,6 4 0,0-3 0,0 4 0,0-1 0,1 2 0,-7-1 0,5 4 0,-4-8 0,5 3 0,4 0 0,-3-3 0,28 3 0,-8-4 0,21 0 0,-4 0 0,28 0 0,-14 0 0,14 0 0,-22 0 0,-4 0 0,6 0 0,-6 0 0,4 0 0,-10 0 0,10 0 0,-10 0 0,4 0 0,-6 0 0,0 0 0,0 0 0,0 0 0,0 0 0,-6 0 0,5 0 0,-4 0 0,-1 0 0,5 0 0,-10 0 0,4 0 0,1 0 0,-5 0 0,4 0 0,0 0 0,-3 0 0,3 0 0,-5 0 0,0 0 0,0 0 0,0 0 0,-1 0 0,1 0 0,0 0 0,0 0 0,5 0 0,-4 0 0,10 0 0,-5 0 0,6 0 0,0 0 0,0 0 0,-5 0 0,3-5 0,-3 4 0,-1-4 0,5 5 0,-10 0 0,5 0 0,-1 0 0,-4 0 0,10 0 0,-10 0 0,10 0 0,-5 0 0,6 0 0,0 0 0,0 0 0,-5 0 0,3 0 0,-8 0 0,3 0 0,-5 0 0,0 0 0,0 0 0,5 0 0,-4 0 0,10 0 0,-5 0 0,1-4 0,4 3 0,-5-9 0,6 4 0,-5 0 0,3-4 0,-3 4 0,5-5 0,-6 4 0,5-2 0,-10 3 0,5 0 0,-7 1 0,1 5 0,-8 0 0,-15 0 0,-5 0 0,-10 0 0,-16 0 0,16 0 0,-23 0 0,21 0 0,-6 0 0,6 0 0,-5 0 0,12 0 0,-6 0 0,7 0 0,0 0 0,5 0 0,-2 0 0,7 0 0,-2 0 0,0 4 0,3-3 0,-8 9 0,8-9 0,-5 8 0,6-8 0,-5 4 0,3-5 0,-3 4 0,6-3 0,-1 3 0,-5 1 0,-1-3 0,-6 7 0,0-7 0,0 7 0,-7-8 0,6 4 0,-6-5 0,7 0 0,0 0 0,5 0 0,-4 0 0,5 0 0,-6 0 0,0 0 0,-7 0 0,5 0 0,-10 0 0,10 0 0,-4 0 0,6 0 0,5 0 0,-4 0 0,5 0 0,-6 0 0,1 5 0,-1-4 0,5 9 0,-3-4 0,3-1 0,-5 0 0,0 0 0,5-4 0,-4 4 0,4-5 0,-5 0 0,0 5 0,0-4 0,0 4 0,0-5 0,0 5 0,5-4 0,2 4 0,5 0 0,0-4 0,-1 3 0,6 0 0,24-3 0,11 3 0,16-4 0,4 6 0,-12 1 0,5 5 0,13 0 0,-21-6 0,12-1 0,-18-5 0,1 0 0,6 0 0,0 0 0,-7 0 0,0 0 0,-1 0 0,-5 0 0,0 0 0,-2 0 0,-10 0 0,4 0 0,1 0 0,-5 0 0,4 0 0,1 0 0,-5 0 0,9 0 0,-8 0 0,3 0 0,-5 0 0,0 0 0,-1 0 0,-3 0 0,-2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7T22:38:31.016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9498 631 24575,'-63'0'0,"3"-6"0,-1-2 0,6-5 0,-5 5 0,7 2 0,0 6 0,8 0 0,-6 0 0,6 0 0,-8 0 0,1 0 0,-1 0 0,8 0 0,-6 0 0,13 0 0,-6 0 0,8 0 0,0 0 0,0 0 0,6 0 0,1 0 0,7 0 0,0 0 0,-6 0 0,4 0 0,-4 0 0,-1 0 0,-8 0 0,-1 0 0,-5 0 0,-1 0 0,-1 0 0,-8 0 0,0 0 0,1 0 0,-9 0 0,6 0 0,-6 0 0,1 0 0,-3 0 0,-8 0 0,-20 0 0,24 0 0,-31 0 0,24 0 0,-9 0 0,3 0 0,9 0 0,8 0 0,2 0 0,16 0 0,1 0 0,14 0 0,2 0 0,6 0 0,5 0 0,-4 0 0,10 0 0,-4 0 0,67 0 0,9 0 0,-3 0 0,6 0-492,4 0 0,1 0 109,2 0 0,2 0 383,9 0 0,2 0 0,0 0 0,-2 0 0,-3 0 0,-3 0 0,-15 0 0,-1 0 0,2 0 0,-3 0 0,25 0 0,9-6 0,-21-2 0,-19-5 0,-9 0 0,-20 7 0,-2-4 0,-12 9 0,-41-4 983,3 5-216,-46 0-767,11 0 0,0-6 0,-6 5 0,6-11 0,-8 10 0,-19-4-547,5 6 547,34 0 0,0 0 0,0 0 0,0 0 0,-43 0 0,1 0 0,4 0 0,6 0 0,-9 0 0,1 0 0,8-7 0,3 6-85,9-6 85,0 7 0,8 0 0,-6 0 0,6 0 0,-8 0 0,-1-6 0,1 4 0,0-4 0,0 0 0,0 4 0,0-11 0,8 12 0,2-11 0,9 10 0,7-4 544,-6 6-544,13 0 88,-6 0-88,1 0 0,5 0 0,-13 0 0,13 0 0,-13 0 0,13 0 0,-5 0 0,6 0 0,7 5 0,2 1 0,11 0 0,2 4 0,9-5 0,37 0 0,10-1 0,43-4 0,-2 0 0,1 0 0,6 0 0,2 0 0,6 0 0,3 0 0,-5 0 0,-34 0 0,14 0 0,-39 6 0,0-5 0,-6 9 0,-2-4 0,-6 5 0,0 0 0,0-4 0,-6 2 0,0-4 0,-6 1 0,0-2 0,-1-4 0,-3 8 0,-11 4 0,-14 3 0,-34 7 0,3-8 0,-11 4 0,10-5 0,6-6 0,-1-2 0,9-5 0,9 0 0,6 0 0,0 0 0,-1 0 0,1 0 0,0 0 0,0 0 0,0 0 0,0 0 0,5 0 0,2 0 0,5 0 0,0 0 0,0 0 0,36 0 0,9 0 0,36-6 0,9-2 0,3-7 0,-9 0 0,-26 4 0,1 0 0,28-6 0,-27 6 0,2-1 0,39-3 0,1 6-547,-1 3 547,1 6 0,-10 0 0,7 0 0,-24 0 0,13 0 0,-30 0 0,10 0 0,-12 0 0,-1 0 0,5 0 547,-12 0-547,13 0 0,-6 0 0,0 0 0,-1 0 0,-8 0 0,0 0 0,-12 4 0,3 2 0,-16 4 0,5-4 0,-6-2 0,-5 1 0,0 4 0,-5 2 0,-5 3 0,-6-3 0,-19-6 0,-9 0 0,-14-5 0,-8 0 0,-11 0 0,-1 0 0,-7 0 0,9 0 0,-1 0 0,1 0 0,0 0 0,0 0 0,8 0 0,2 0 0,9 0 0,-1 0 0,8 0 0,1 0 0,14 0 0,2-5 0,11 4 0,2-4 0,65 1 0,-17 3 0,60-10 0,-39 10 0,7-6 0,-22 7 0,3 0 0,-24-4 0,3 3 0,-15-8 0,-38 8 0,-8-3 0,-45 4 0,-8 0-492,37 0 0,-3 0 300,-5 0 1,-1 0 191,-4 0 0,-1 0 0,-6-1 0,0 2 0,5 2 0,0 2-492,-11-1 0,0 2 99,5 2 0,0 2 393,0-1 0,-1 0 0,-4 0 0,1 0 0,3 0 0,1 0 0,-1 0 0,1 0-438,16-4 0,1 0 438,-7 3 0,2-1 0,-33-5 0,36 6 0,-1-1 0,10-6 0,1 0 0,1 6 0,0 0 0,-31-5 0,2 11 0,9-12 0,8 6 983,2-7-789,9 0 789,-1 0-165,0 0 165,8-6-931,1-1-52,1-5 0,5-1 0,-6 6 0,1 2 0,11 5 0,-10 0 0,18 0 0,1 0 0,8 0 0,5 0 0,0 0 0,-4 0 0,-16 0 0,-15 0 0,-37 0 0,-3 0 0,-8 0-492,0 0 0,0 0-492,3 0 492,-8-4 0,2 1-492,19 1 492,22-2 0,-2 0-492,-37 4 0,1-6 0,4 5 596,16-6 388,0 7 0,4 0 0,22 0 983,-12 0 0,21 0 0,-13-6 0,19 5 0,-10-5 0,19 6 0,-6-5 0,7 4-587,6-4-396,0 5 0,11-5 0,-4 4 0,7-16 0,2 9 0,33-19 0,11 7 0,46-3 0,-32 11 0,2 1-492,6 2 0,0 1 491,-1 3 1,0 0 0,3-4 0,-2 2 0,-12 6 0,-1 0 0,10-6 0,-1-1 0,-9 4 0,-1 0 0,40-12-466,-20 2 466,-12 0 0,-15 2 0,-7 4 0,-10-2 0,-12 9 962,0-4-962,-6 5 489,-1 0-489,1 0 0,-65 0 0,4 0 0,1-1 0,-2 2 0,-20 5 0,-6-5 0,6 5 0,-3 1 0,25-3 0,0 0-206,-28 0 1,3 0 205,4 2 0,8-6 0,2 6 0,9-4 0,6 3 0,-4 1 0,12-4 411,-6 3-411,14-5 0,-4 0 0,10 0 0,-5 0 0,7 0 0,0 0 0,-6 0 0,4 0 0,-4 0 0,-1 0 0,6 0 0,-12 0 0,2 5 0,-4-3 0,3 2 0,6-4 0,-1 0 0,6 0 0,-6 5 0,7-4 0,0 4 0,5 0 0,2-4 0,5 3 0,0 1 0,0-4 0,0 3 0,0 5 0,-5-2 0,3 8 0,-3-5 0,5 0 0,-1 5 0,1-4 0,0 5 0,4-6 0,-3-5 0,8 4 0,-4 0 0,10 1 0,0-1 0,10-5 0,-4-4 0,10 0 0,2 0 0,0 0 0,12 0 0,-5 0 0,-1 0 0,6 0 0,-12 0 0,6 0 0,-7 0 0,6 0 0,-5 0 0,6 0 0,-8 0 0,1 0 0,0 0 0,0 0 0,-5 0 0,-2 0 0,-5 0 0,0 0 0,0 0 0,0 0 0,-1 0 0,1 0 0,4 0 0,-4 0 0,4 0 0,-4 0 0,-1 0 0,1 0 0,-1 0 0,0 0 0,0 0 0,1 0 0,-1 0 0,1 0 0,-1 0 0,1 0 0,-1 0 0,0 0 0,1 0 0,0 0 0,0 0 0,0 0 0,0 0 0,-1 0 0,1 0 0,0 0 0,0 0 0,5 0 0,-4 0 0,4 0 0,1 0 0,-5 0 0,4 0 0,-5 0 0,0 0 0,0 0 0,-1 0 0,1 0 0,0 0 0,0 0 0,0 0 0,0 0 0,5 0 0,1 0 0,1 0 0,4 0 0,-5 0 0,6 0 0,0 0 0,0 0 0,-6 0 0,5 0 0,-4 0 0,5 0 0,-6 0 0,-1 0 0,-5 5 0,0-4 0,0 3 0,0-4 0,-38 0 0,14 0 0,-31 0 0,23 0 0,-5 0 0,9 0 0,-7 0 0,14 5 0,-10-4 0,9 3 0,-8 1 0,3-4 0,-5 4 0,-6-5 0,4 5 0,-4-4 0,-1 4 0,6-5 0,-6 0 0,7 0 0,-6 0 0,4 0 0,-4 0 0,6 0 0,-7 0 0,-1 0 0,-6 0 0,-8 6 0,-1-5 0,-16 11 0,-2-10 0,-8 4 0,8 0 0,-6-4 0,6 3 0,8-5 0,-4 0 0,13 0 0,1 0 0,8 0 0,2-5 0,5-2 0,0-4 0,2-1 0,0 0 0,4 1 0,-4 0 0,5 4 0,1-3 0,6 9 0,-5-4 0,4 0 0,-5 4 0,0-9 0,5 9 0,-4-9 0,5 9 0,-6-4 0,5 5 0,-4-5 0,10 4 0,-5-4 0,6 5 0,0 0 0,0 0 0,0 0 0,0 0 0,1 0 0,3 14 0,2 5 0,4 15 0,0-4 0,0 4 0,0-10 0,0 4 0,0-6 0,0-6 0,0 0 0,0-6 0,0 0 0,0-1 0,-13-3 0,0-2 0,-7-4 0,0 0 0,9-5 0,-3 0 0,4-5 0,4 0 0,-3-1 0,3 1 0,-4 5 0,0-4 0,0 3 0,0-4 0,5 1 0,-4 3 0,4-6 0,-1 5 0,-3-7 0,8 5 0,-4-1 0,5 0 0,0 1 0,-4 0 0,3-1 0,-3 1 0,4-6 0,0 3 0,0-8 0,0 8 0,0-3 0,0 5 0,0 0 0,0 0 0,0 0 0,0 1 0,0 0 0,0-1 0,0 0 0,0-5 0,0-1 0,0 0 0,0 1 0,0 5 0,-4 5 0,3-8 0,-3 7 0,-1-8 0,4 4 0,-3 1 0,-1-1 0,4 1 0,-3-1 0,4 1 0,0-1 0,0 0 0,0 1 0,0-1 0,0 1 0,-4-1 0,3 0 0,-8 0 0,8 1 0,-3-1 0,4 1 0,0-1 0,0 1 0,0-1 0,0 0 0,0 0 0,0 0 0,0 1 0,0-1 0,0 1 0,0-1 0,0 0 0,0 0 0,-5 0 0,4 0 0,-8 5 0,4-4 0,0 4 0,1-5 0,0 0 0,-2 5 0,23 1 0,-11 4 0,22 0 0,-12 0 0,-5 0 0,4 0 0,-1 0 0,-3 4 0,4-3 0,-5 4 0,-1-1 0,1-3 0,0 3 0,0 1 0,0-4 0,-1 3 0,1-4 0,-1 4 0,1-3 0,-1 8 0,1-8 0,0 7 0,0-7 0,-1 4 0,1-5 0,0 0 0,0 0 0,0 0 0,0 0 0,0 0 0,5 0 0,-4 0 0,4 0 0,1 0 0,-5 0 0,9 0 0,-3 0 0,-1 0 0,0 0 0,-6 0 0,-1 0 0,1 0 0,0 0 0,0 0 0,0 0 0,-1 0 0,1 0 0,0 0 0,0 0 0,5 0 0,-3 0 0,3 0 0,-5 0 0,0 0 0,5 0 0,-4 0 0,4 0 0,-5 0 0,5 0 0,-3 0 0,3 0 0,0 0 0,-4 0 0,5 0 0,-7 0 0,1 0 0,0 0 0,0 0 0,-1 0 0,1 0 0,0 0 0,-1 0 0,1 0 0,0 0 0,5 0 0,2 0 0,0 0 0,3 0 0,-9 0 0,10 0 0,-10-5 0,5 4 0,-7-3 0,1 4 0,0 0 0,-1 0 0,1 0 0,0 0 0,6 0 0,6 0 0,2 0 0,4 0 0,-11 0 0,-2 0 0,-5 0 0,0-5 0,0 4 0,0-4 0,0 5 0,-1 0 0,1-4 0,6 3 0,-5-4 0,16 0 0,-9-1 0,10-6 0,-6 6 0,0-4 0,-5 4 0,-2 0 0,-5-3 0,0 8 0,0-3 0,-1 4 0,1 0 0,0 0 0,0 0 0,-1 0 0,1 0 0,6 0 0,-5 0 0,4 0 0,-5 0 0,0 0 0,0 0 0,0 0 0,0-5 0,-1 4 0,1-3 0,-1 4 0,1 0 0,0 0 0,6 0 0,-5 0 0,9 0 0,-8 0 0,3 0 0,-5 0 0,0 0 0,0 0 0,-1 0 0,1 0 0,0 0 0,-1 0 0,1 0 0,0 0 0,0 0 0,0 0 0,0 0 0,0 0 0,0 0 0,0 0 0,0 0 0,-1 0 0,1 0 0,-1 0 0,1 0 0,0 0 0,6 0 0,-5 0 0,4 0 0,-5 0 0,0 4 0,0-3 0,-1 4 0,0-5 0,1 0 0,9 0 0,-2 0 0,3 0 0,1 0 0,-10 0 0,4 0 0,-5 0 0,6 0 0,-5 0 0,4 0 0,0 0 0,-4 0 0,10 0 0,-4 0 0,5 0 0,-6 0 0,5 0 0,-10 0 0,10 0 0,-10 0 0,4 0 0,-5 0 0,0 0 0,0 0 0,-1 0 0,1 0 0,0 0 0,0 0 0,0 0 0,5 0 0,-4 0 0,10 0 0,-10 0 0,5 0 0,-7 0 0,1 0 0,0 0 0,5 0 0,-3 0 0,3 0 0,-5 0 0,0 0 0,5 0 0,-4 0 0,4 0 0,1 0 0,-5 0 0,9 0 0,-8 0 0,8 0 0,-9 0 0,10 0 0,-10 0 0,10 0 0,-10 0 0,10 0 0,-10 0 0,10 0 0,-5 0 0,1 0 0,3 0 0,-3 0 0,5 0 0,0 0 0,0 0 0,0 0 0,0 0 0,0 0 0,-6 0 0,5 0 0,-5 0 0,1 0 0,3 0 0,-3 0 0,5 0 0,0 0 0,0 0 0,0 0 0,0 0 0,0 0 0,0 0 0,-6 0 0,0 0 0,-1 0 0,-4 0 0,10 0 0,-5 0 0,6 0 0,0 0 0,0 0 0,-6 0 0,5 0 0,-5 0 0,1 0 0,4 0 0,-10 0 0,10 0 0,-10 0 0,9 0 0,-3 0 0,5 0 0,0 0 0,-6 0 0,5 0 0,-4 0 0,-1 0 0,-1 0 0,1 0 0,-5 0 0,4 0 0,-5 0 0,0 0 0,5 0 0,-3 0 0,8 0 0,-3 0 0,5 0 0,0 0 0,0 0 0,0 0 0,-6 0 0,5 0 0,-5 0 0,6 0 0,0 0 0,0 0 0,0 0 0,6 0 0,-4 0 0,4 0 0,0 0 0,-4 0 0,10 0 0,-10 0 0,4 0 0,0 0 0,-4 0 0,4 0 0,-6 0 0,0 0 0,-5 0 0,10 0 0,-9 0 0,10 0 0,-6 4 0,6-2 0,-4 3 0,10 0 0,-4-4 0,0 9 0,4-8 0,-10 7 0,4-7 0,-6 7 0,0-7 0,-5 7 0,3-8 0,-3 3 0,5 1 0,-6-3 0,5 2 0,-10-4 0,10 5 0,-10-4 0,4 9 0,-5-9 0,-5 7 0,0 2 0,-17-4 0,-7 3 0,-13-9 0,-12 0 0,13 0 0,-27 0 0,18 0 0,-53 5 0,40-4 0,-23 5 0,46-2 0,-5-2 0,12 7 0,-6-3 0,7 0 0,0 4 0,5-9 0,2 4 0,5-5 0,0 0 0,0 5 0,0 0 0,4 4 0,2 0 0,4 0 0,0 1 0,0-1 0,19-3 0,2-2 0,24-4 0,1 0 0,6 0 0,9 0 0,-7 0 0,15 0 0,-6 0 0,0 0 0,5 0 0,-13 0 0,14-13 0,-15 4 0,15-12 0,-15 8 0,15-7 0,-7 11 0,9-11 0,0 19 0,0-12 0,-8 12 0,5-12 0,-5 11 0,0-4 0,6 6 0,-15 0 0,15 0 0,-15 0 0,15 0 0,-15 0 0,7 0 0,-9 0 0,-7 0 0,-1 0 0,-8 0 0,0 0 0,0 5 0,0-3 0,0 8 0,0-8 0,0 3 0,0 0 0,0-3 0,-6 8 0,5-9 0,-12 9 0,5-9 0,-11 8 0,4-7 0,-10 2 0,9-4 0,-8 0 0,8 0 0,-3 0 0,5 0 0,0 0 0,0 0 0,6 5 0,-5-3 0,6 3 0,-1-5 0,-5 0 0,6 0 0,-8 0 0,1 5 0,-5-4 0,4 4 0,-10-1 0,4-3 0,-5 4 0,-5-1 0,0 17 0,-13-11 0,-10 10 0,1-20 0,-10 0 0,16 0 0,-16 0 0,4 0 0,-6-5 0,8 4 0,5-4 0,6 5 0,0 0 0,0-5 0,0 4 0,5-8 0,0 0 0,1 2 0,3-5 0,-3 3 0,4-2 0,0-2 0,0 3 0,0 1 0,0 0 0,0-1 0,8 1 0,-1 4 0,12 0 0,-2 5 0,4 0 0,1 0 0,0 0 0,0 0 0,0 0 0,0 0 0,0 0 0,0 0 0,0 0 0,0 0 0,0 0 0,0 0 0,0 0 0,-6 0 0,0 0 0,-7 0 0,1 0 0,0 0 0,0 0 0,0 0 0,0 0 0,5 0 0,1 0 0,6 0 0,0 0 0,0 0 0,0 0 0,-5 0 0,-2 0 0,-5 0 0,0 0 0,0 0 0,0 0 0,0 0 0,0 0 0,-1 0 0,13 0 0,-4 0 0,10 0 0,-6 0 0,7 0 0,-6 0 0,5 0 0,-11 0 0,4 0 0,-10 0 0,9 0 0,-3 0 0,5 0 0,0 0 0,6-5 0,-4 4 0,4-5 0,0 6 0,-4 0 0,4-5 0,-6 4 0,6-4 0,-4 0 0,10 4 0,-10-9 0,10 9 0,-10-4 0,4 5 0,-6 0 0,0 0 0,0 0 0,0 0 0,-6 0 0,0 0 0,-1 0 0,-4 0 0,10 0 0,-5 0 0,6 0 0,0 0 0,0 0 0,-5 0 0,3 0 0,-8 0 0,3 0 0,-5 0 0,0 0 0,0 0 0,0 0 0,-1 0 0,1 0 0,0 0 0,6 0 0,0 5 0,12-4 0,-4 4 0,10-5 0,-4 0 0,0 0 0,5 0 0,-12 0 0,12 0 0,-12 0 0,12 0 0,-12 0 0,12 0 0,-12 0 0,5 0 0,-11 0 0,4 0 0,-10 0 0,4 0 0,-5 0 0,0 0 0,0 0 0,0 0 0,0 0 0,0 0 0,0 0 0,0 0 0,5 0 0,1 0 0,6 5 0,-5-4 0,4 4 0,-10-5 0,4 0 0,-5 0 0,-4 4 0,-2 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7T22:38:52.648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56 154 24575,'46'0'0,"5"0"0,-6 0 0,0 0 0,6 0 0,-13 0 0,5 0 0,-7 0 0,0 5 0,0 2 0,0 0 0,-6 3 0,5-9 0,-12 4 0,5-5 0,0 5 0,-4-3 0,4 3 0,0 0 0,-4-3 0,4 8 0,-6-4 0,0 5 0,-5-5 0,-2 3 0,-5-8 0,0 4 0,0-5 0,-39 4 0,9-3 0,-34 4 0,17-5 0,1 0 0,0-11 0,0 3 0,-8-10 0,6 11 0,-5-4 0,6 4 0,7 0 0,2-3 0,6 9 0,0-9 0,0 8 0,0-8 0,0 9 0,-1-4 0,7 5 0,-5-5 0,10 4 0,-5-4 0,6 5 0,5-4 0,5-9 0,11 5 0,11-10 0,2 12 0,10-6 0,-10 6 0,14-5 0,-19 10 0,6-4 0,-15 1 0,0 3 0,-1-4 0,1 5 0,0 0 0,0 0 0,0 0 0,0 0 0,-1 0 0,1 0 0,0 0 0,0 0 0,0 0 0,0 0 0,0 0 0,-1 0 0,1 0 0,-1 0 0,0 0 0,-30 14 0,3-5 0,-36 12 0,9-2 0,-8-5 0,-8 18 0,7-9 0,-7 4 0,8-2 0,8-11 0,8 9 0,14-11 0,2 4 0,14-6 0,-7-4 0,8 2 0,1-3 0,-4 5 0,8 0 0,-3 0 0,-1-1 0,4 7 0,-3-5 0,4 4 0,0-5 0,0 0 0,0 0 0,0 0 0,0-1 0,0 1 0,4 0 0,7 0 0,5 6 0,6 1 0,7 0 0,0 0 0,1-6 0,5 1 0,-12-6 0,12 0 0,-6-6 0,1 0 0,5 0 0,-6 0 0,1 0 0,-2 0 0,1 0 0,-6 0 0,5 0 0,-11 0 0,4 0 0,-5 0 0,6-10 0,0 3 0,0-9 0,0 0 0,6 3 0,-4-3 0,10 9 0,-10-3 0,10 9 0,-10-9 0,-1 9 0,-8-4 0,-5 5 0,0 0 0,0 0 0,-1 0 0,-39 5 0,2 2 0,-38 6 0,14 6 0,-41 18 0,38-13 0,-28 12 0,59-25 0,-3 0 0,15-1 0,5-4 0,36-2 0,6-4 0,26 0 0,-8 0 0,27-7 0,-21 5 0,20-7 0,2-2 0,0 8-260,-9-3 0,-1 0 260,0 6 0,-8 0 0,6 0 0,-14 0 0,-2 0 0,-2 0 0,-13 0 520,5 0-520,-7 0 0,7 0 0,-5 0 0,6 0 0,-8 0 0,7 0 0,-5 0 0,5 0 0,-7 0 0,0 0 0,1 0 0,-1 0 0,0 0 0,0 0 0,0 0 0,0 0 0,0 0 0,0 0 0,0 5 0,8-4 0,-7 10 0,7-10 0,-1 5 0,-5-1 0,13-4 0,-13 5 0,12-6 0,-5 5 0,8-3 0,-1 9 0,1-3 0,-1 5 0,1 0 0,-1 0 0,-7 5 0,-8-5 0,-2 5 0,-17-8 0,9 1 0,-16-1 0,4-4 0,-5 3 0,-52-19 0,3 5 0,-48-21 0,16 10 0,15 2 0,0 0 0,-25 5 0,24 2 0,2 1 0,-16-1 0,-1 6 0,1-6 0,8 2 0,3-3 0,7 1 0,14-4 0,3 10 0,14-9 0,5 9 0,51-4 0,-4 5 0,61 0 0,-26 0 0,23 0 0,5 0 0,3 0-492,-5 0 0,-1 0 361,-8 0 131,10 0-532,-18 5 532,4-3 0,-31 9 0,12-10 0,-21 5 0,5-6 983,1 0-882,-6 0 462,12 0-563,-5 0 0,8 0 0,8 0 0,-7 0 0,15 0 0,-15 0 0,15-7 0,-14 0 0,-2-6 0,-9 0 0,-1 6 0,-11-3 0,9 9 0,-11-4 0,0 0 0,-2 4 0,1-10 0,-11 5 0,9 0 0,-16-3 0,4 8 0,-5-8 0,0 8 0,0-8 0,0 3 0,0-4 0,0-5 0,5-2 0,-3 0 0,9-4 0,-9 5 0,3-1 0,-5 2 0,0 4 0,0 1 0,0 5 0,0 0 0,-4 1 0,-2-5 0,-4-7 0,0 1 0,0-6 0,0 4 0,0 0 0,0 2 0,0 5 0,0 0 0,-5 0 0,4 0 0,-7 0 0,2 1 0,-4-1 0,0 0 0,0 0 0,0-6 0,-1 5 0,1-5 0,0 6 0,0 0 0,0 5 0,4-4 0,-3 8 0,-1-4 0,-6 0 0,0 4 0,-5-4 0,10 1 0,-5 3 0,6-4 0,0 5 0,0 0 0,0 0 0,0 0 0,1 0 0,-6 0 0,3 0 0,-3 0 0,5 0 0,0 0 0,0 0 0,0 0 0,0 0 0,0 0 0,-5 0 0,4 0 0,-9 0 0,8 0 0,-3 0 0,5 0 0,0 0 0,-1 0 0,2 0 0,-1 0 0,0 0 0,-12 0 0,4 0 0,-11 0 0,7 0 0,-6 0 0,4 0 0,-4 0 0,11 0 0,-4 0 0,10 0 0,-4 0 0,5 0 0,0 0 0,-5 0 0,-2 0 0,0 0 0,-4 0 0,5 0 0,-6 0 0,5 0 0,-4 0 0,10 0 0,-5 0 0,6 0 0,0 0 0,0 0 0,0 0 0,0 0 0,-5 0 0,4 0 0,-10 0 0,9 0 0,-8 0 0,3 0 0,0 0 0,2 0 0,5 0 0,0 0 0,0 4 0,-1-2 0,-4 2 0,-2-4 0,-5 0 0,0 0 0,0 0 0,0 0 0,0 0 0,0 0 0,5 0 0,2 0 0,4 0 0,1 0 0,0 0 0,-5 0 0,3 0 0,-8 0 0,8 0 0,-8 0 0,3 0 0,-5 0 0,5 0 0,-4 0 0,10 0 0,-10 0 0,10 0 0,0 4 0,2-3 0,3 4 0,-14-5 0,8 0 0,-8 0 0,5 0 0,4 0 0,-5 4 0,6-3 0,0 4 0,0-5 0,0 0 0,-5 4 0,4-3 0,-10 4 0,4 0 0,-5-4 0,0 4 0,0-5 0,-6 5 0,4-4 0,-4 5 0,6-1 0,5-4 0,-4 4 0,4-5 0,-5 5 0,-6-4 0,-2 4 0,-6 0 0,6-4 0,-5 5 0,11-1 0,-4-4 0,6 4 0,0 0 0,5-4 0,2 4 0,5-5 0,0 0 0,0 0 0,1 0 0,-1 0 0,0 0 0,-6 0 0,5 0 0,-5 0 0,1 0 0,4 0 0,-5 0 0,6 0 0,0 0 0,-5 0 0,3 0 0,-9 0 0,10 0 0,-10 0 0,10 0 0,-10 0 0,10 0 0,-10 0 0,10 0 0,-10 0 0,4 0 0,0 0 0,-3 0 0,3 0 0,-5 0 0,0 0 0,-1 0 0,1 0 0,0 0 0,0 0 0,0 0 0,5 0 0,-3 0 0,3 0 0,-5 0 0,0 0 0,5 0 0,-4 0 0,4 0 0,-5 0 0,0 0 0,5 0 0,-3 0 0,3 0 0,-5 0 0,-5 0 0,4 0 0,-3 0 0,9 0 0,-4 0 0,4 0 0,-5-5 0,5 3 0,-3-2 0,8-1 0,-8 4 0,3-4 0,0 1 0,-4 3 0,10-4 0,-5 5 0,6-4 0,1 3 0,-1-4 0,5-3 0,22 6 0,-8-7 0,18 9 0,-17 0 0,-1 0 0,1 0 0,-1 0 0,1 0 0,0 0 0,-1 0 0,0 0 0,0 0 0,1 0 0,-1 0 0,1 0 0,-1 0 0,0 0 0,0 0 0,1 0 0,-1 0 0,0 0 0,0 0 0,1 0 0,-1 0 0,1 0 0,0 0 0,0 0 0,0 0 0,0 0 0,0 0 0,-1 0 0,1 0 0,-1 0 0,1 0 0,0 0 0,4 0 0,-3 0 0,3 0 0,-4 0 0,0 0 0,0 0 0,-1-4 0,0 3 0,1-3 0,0 4 0,-1 0 0,1 0 0,-1 0 0,0 0 0,5 0 0,-3 0 0,4 0 0,-5 0 0,-1 0 0,1 0 0,1-10 0,-1 8 0,0-8 0,0 10 0,0 0 0,0 0 0,-1 0 0,0 0 0,1 0 0,-1-4 0,0 3 0,1-4 0,0 5 0,5 0 0,2 0 0,-1 0 0,5 0 0,-10 0 0,4 0 0,-5 0 0,0 0 0,0 0 0,-1 0 0,1 0 0,0 0 0,0 0 0,-1 0 0,1 0 0,0 0 0,0 0 0,-1 0 0,1 0 0,-1 0 0,1 0 0,0 0 0,0 0 0,0 0 0,5 0 0,-3-4 0,3 3 0,-5-4 0,0 5 0,0 0 0,-1 0 0,1 0 0,-1 0 0,1 0 0,0 0 0,0 0 0,0 0 0,5 0 0,2 0 0,-1 0 0,5 0 0,-10 0 0,4 0 0,-5 0 0,5 0 0,-3 0 0,3 0 0,-5 0 0,5 0 0,2 0 0,-1 0 0,5 0 0,-10 0 0,5 0 0,-7 0 0,1 0 0,12 4 0,18-3 0,15 3 0,16-4 0,0 0 0,-2 0 0,4 0 0,-14 0 0,1 0-492,14 0 0,2 0 414,-9 0 0,-3 0 78,34 0 0,-41 0 0,2 0 0,-3 0 0,-1 0-185,40 0 185,-3 0 0,-36 0 0,-1 0 0,32 0 0,-25 0 0,-1 0 0,16 0 0,20 0 0,-23 7 0,18 1 0,-1 1 0,-8-3 0,-3 1 0,-9-6 0,-1 5 0,1-6 0,0 0 0,-8 0 0,6 0 0,-7 0 0,1 0 0,-2 0 0,-9 0 0,1 0 0,-1 0 0,-7 0 0,6 0 0,-13 0 0,12 0 983,-12 0-838,13 6 52,-6-4-197,0 9 0,5-10 0,-12 10 0,13-4 0,-13 5 0,13-5 0,-14 4 0,14-4 0,-19 5 0,9 0 0,-17-1 0,4 1 0,-11-2 0,-2 1 0,-5-6 0,-4 3 0,-28-7 0,6 3 0,-29 2 0,15-5 0,-9 9 0,8-4 0,-1 0 0,10 4 0,0-4 0,-1 5 0,-5 1 0,-2-1 0,-22 2 0,-3 7 0,-16 2 0,8 5 0,-15 2 0,13-1 0,-7 0 0,11-7 0,22-3 0,-3-5 0,24-3 0,-4 1 0,65-5 0,6-9 0,33-10 0,5-4 0,-13-3-308,-24 11 0,2 2 308,42-1 0,-43 3 0,0 2 0,31 3 0,7 0 0,-15 0-100,-2 0 100,-12 0 0,-21 0 0,3 0 0,-24 0 0,4 0 612,-12 0-612,-1 0 104,1 0-104,-41 0 0,10 6 0,-37 0 0,22 6 0,6 0 0,2-5 0,11-3 0,10-4 0,51 0 0,-5-5 0,11-3 0,5 0 0,21-9 0,-20 5 0,0 1 0,20-4 0,-11 6 0,1 1-424,26 0 424,-24 0 0,2 1 0,-13 5 0,0 2 0,6-4 0,0 0 0,0 4 0,2 0 0,5 0 0,-1 0 0,-14 0 0,-1 0 0,8 0 0,-3 0 0,26 0 0,8 0 0,-22 6 0,-17-4 0,-11 3 0,-19-5 0,3 0 0,-16 5 0,5-4 0,-42 9 0,-19-8 424,-47 11-424,25-6 0,-2 1 0,13 0 0,0 1-370,-17 3 1,2-1 369,-23 4 0,1 0 0,13 0 0,24-7 0,4-2 0,28-6 0,-3 0 0,15 0 0,-3 0 739,5 4-739,1-3 0,-1 3 0,0-4 0,0 5 0,0-4 0,-6 3 0,0-4 0,-1 0 0,-4 0 0,4 0 0,-5 0 0,0 0 0,0 0 0,0 0 0,5 0 0,2 0 0,-1 0 0,5 0 0,-4 0 0,56 5 0,-18 2 0,50-1 0,-28 5 0,16-10 0,-7 5 0,30-6 0,-25 0 0,3 0 0,-27 0 0,-13 0 0,-5 0 0,-2 0 0,1 0 0,-5 0 0,9 0 0,3 0 0,1 0 0,10-5 0,-10-2 0,10-5 0,-10 1 0,-1 5 0,-8-4 0,-5 9 0,0-3 0,0 4 0,-40 12 0,86-9 0,-36 10 0,31-13 0,10-7 0,30-1 0,-9-1 0,8-2 0,5-1-492,-32 6 0,1 0 179,5 0 1,6 0-1,-5 0 313,1 2 0,-3 1-451,3 2 0,-3 2 451,-13-1 0,-1 0 0,13 0 0,-2 0 0,23 0 0,-27 0 0,0 0 0,24 0 0,6 6 0,-29-4 0,-1 4 0,-8-6 983,-8 0-138,-2 0 138,-7 0-970,-6 0-13,5 0 0,-12 0 0,5 0 0,-11 0 0,-2 0 0,-5 0 0,0 0 0,0 0 0,-52 0 0,18 0 0,-51 0 0,30 0 0,-8 6 0,1-5 0,-1 5 0,-32-6 0,25 0 0,-25 0 0,24 0 0,6 0 0,-5 0 0,-1 0 0,6 0 0,-14 0 0,14 0 0,2 0 0,2 0 0,13 5 0,-6 2 0,8 10 0,6-4 0,2 4 0,6-6 0,5 0 0,2-1 0,9 0 0,2-1 0,31-3 0,20-2 0,32-4 0,-24 0 0,2 0-317,-3 0 0,-1 0 317,5 0 0,0 0 0,-2 0 0,0 0 0,38 0 0,-38 0 0,-1 0 0,30 0 0,4 0 0,-26 0 0,-2 0 0,-16 0 0,-2 0 0,-13 0 0,-2 0 634,-6 0-634,-5 0 0,-2 0 0,-5 0 0,0 0 0,0 0 0,0 0 0,-1 0 0,1 0 0,0-5 0,-5 0 0,4-5 0,-3 0 0,-1 0 0,5-5 0,-9 3 0,4-3 0,-5 0 0,0 3 0,0-9 0,-5 10 0,0-4 0,-11 4 0,-1-4 0,-11 2 0,4-3 0,-10 4 0,10-5 0,-11 4 0,12-8 0,0 9 0,2-4 0,4 5 0,0-5 0,1 4 0,1-4 0,3 11 0,-3-5 0,-1 4 0,5-4 0,-5 0 0,6 4 0,0-3 0,-5 3 0,3 0 0,-3-3 0,5 8 0,-5-4 0,3 1 0,-3 3 0,5-4 0,0 1 0,0 3 0,0-3 0,1-1 0,-1 4 0,1-3 0,-1 4 0,0 0 0,-5-5 0,-2 4 0,0-4 0,-4 5 0,10 0 0,-10-5 0,10 4 0,-4-4 0,9 0 0,-3 4 0,0-3 0,-3-1 0,-7 4 0,8-3 0,-5-1 0,6 4 0,0-3 0,0 0 0,0 2 0,1-2 0,-1 4 0,-5-5 0,4 4 0,-10-4 0,-2 0 0,-1 3 0,-4-3 0,6 0 0,5 4 0,-4-4 0,4 5 0,1 0 0,-5 0 0,10 0 0,-10 0 0,4 0 0,-11 0 0,4 0 0,-4 0 0,-1 0 0,6 0 0,-12 0 0,17 0 0,-9 0 0,10 0 0,-5 0 0,5 0 0,-4 0 0,5 0 0,-7 0 0,-5 5 0,4-3 0,-10 3 0,10-5 0,-11 5 0,5-3 0,0 3 0,-4 0 0,10-3 0,1 3 0,2-5 0,5 0 0,-1 0 0,-4 0 0,4 0 0,1 0 0,-5 0 0,4 0 0,-5 0 0,0 0 0,5 0 0,-4 0 0,5 0 0,-6 0 0,5 0 0,-4 0 0,4 0 0,-5 0 0,5 0 0,-10 0 0,9 0 0,-10 0 0,6 0 0,-7 0 0,6 0 0,-6 0 0,1 0 0,4 0 0,-4 0 0,11 0 0,-4 0 0,5 0 0,-7 0 0,7 0 0,-5 0 0,4 0 0,-5 0 0,5 0 0,-3 0 0,3 0 0,0 0 0,2 0 0,5 0 0,0 0 0,-6 0 0,5 0 0,-5 0 0,1 0 0,3 0 0,-8 0 0,8 0 0,-8-5 0,8 4 0,-9-4 0,10 0 0,-4 4 0,-1-8 0,5 8 0,-10-4 0,10 0 0,-10 4 0,4-8 0,-5 7 0,0-3 0,5 1 0,-4 3 0,10-4 0,-10 0 0,10 4 0,-10-9 0,10 5 0,-10-2 0,9-1 0,-8 1 0,8 2 0,-3-5 0,5 9 0,0-8 0,0 8 0,0-3 0,0 0 0,32 3 0,-10-4 0,23 5 0,-10 0 0,-13 0 0,13 0 0,-14 0 0,10 0 0,-10 0 0,10 5 0,-10-4 0,10 4 0,-10-5 0,10 0 0,-10 0 0,4 0 0,-5 0 0,0 0 0,0 0 0,0 0 0,0 0 0,0 5 0,-1-4 0,1 3 0,0-4 0,0 0 0,0 5 0,0-4 0,0 3 0,0-4 0,0 0 0,0 0 0,-1 0 0,1 0 0,-1 0 0,1 0 0,0 0 0,5 0 0,2 0 0,5 0 0,-6 0 0,5 0 0,-10 0 0,10 0 0,-10 0 0,10 0 0,-10-4 0,9 3 0,-8-8 0,8 3 0,-3-5 0,-1 0 0,5 5 0,-10 2 0,5-1 0,-1 4 0,-4-3 0,4 4 0,-5 0 0,0 0 0,0 0 0,0 0 0,0 0 0,0 0 0,0 0 0,0 0 0,0 0 0,5 0 0,-4 0 0,4 0 0,-5 0 0,0 0 0,0 0 0,0 0 0,0 0 0,0 0 0,-1 0 0,1 0 0,0 0 0,0 0 0,5 0 0,-4 0 0,10 0 0,-4 0 0,-1 0 0,5 0 0,-5 0 0,1 0 0,4 0 0,-10 0 0,9 0 0,-3 0 0,5 0 0,0 0 0,0 4 0,0-2 0,0 3 0,-6-5 0,5 4 0,-4-2 0,5 3 0,-6-5 0,5 0 0,-5 0 0,6 0 0,7 0 0,-6 0 0,5 0 0,-6 0 0,0 4 0,6-2 0,-9 3 0,7-5 0,-9 0 0,0 0 0,3 0 0,-8 0 0,8 0 0,-9 0 0,10 0 0,-4 0 0,-1 0 0,5 0 0,-10 0 0,10 0 0,-10 0 0,10 0 0,-5 0 0,1 0 0,3 0 0,-3 0 0,0 0 0,3 0 0,-8 0 0,3 0 0,-5 0 0,5 0 0,-4 0 0,4 0 0,1 0 0,-5 0 0,9 0 0,7 0 0,-3 0 0,8 0 0,-10 0 0,6 0 0,-4 0 0,10 0 0,-4 0 0,6 0 0,0 0 0,0 0 0,0 0 0,-6 0 0,5 0 0,-6 0 0,1 0 0,-2 0 0,-6 4 0,0-2 0,-5 3 0,3-5 0,-8 4 0,8-3 0,-3 8 0,5-8 0,0 9 0,-6-9 0,0 4 0,-6 0 0,-1-4 0,1 3 0,0-4 0,-4 8 0,-6 3 0,-11 9 0,-12 2 0,-16 10 0,-7-5 0,-9 6 0,3-12 0,-9 4 0,6-10 0,-14 5 0,14-6 0,-5-1 0,-1-6 0,13-1 0,-11-6 0,14 0 0,-8 0 0,1 0 0,6 0 0,-4 0 0,4 0 0,-6 0 0,-9 0 0,-2 0 0,-17 0 0,-3 0 0,9 0 0,-14 0 0,23 6 0,-24-4 0,15 11 0,-6-12 0,9 5 0,8-6 0,-6 7 0,14-6 0,-5 11 0,-1-10 0,-2 10 0,-28-10 0,24 10 0,-22-5 0,17 7 0,-1 1 0,-7-7 0,17 4 0,-6-4 0,21-1 0,-3 5 0,14-11 0,1 5 0,0-1 0,6-4 0,-5 10 0,12-5 0,-6 6 0,7-1 0,0 0 0,5-1 0,2 0 0,5 0 0,4 0 0,-3 0 0,8 0 0,-3 5 0,-1 1 0,4 12 0,-4-4 0,5 4 0,0-6 0,0 0 0,0-5 0,0-2 0,0-5 0,4-5 0,6 0 0,13-5 0,0 0 0,12 0 0,-12 0 0,6 0 0,-7 0 0,0 0 0,-1 0 0,1 0 0,0 0 0,0 0 0,7 0 0,0 0 0,7 0 0,1-6 0,-1 0 0,-7-6 0,6 0 0,-17 5 0,9-3 0,-16 9 0,4-9 0,-5 9 0,-4-7 0,-2-1 0,-4-2 0,0-2 0,0-3 0,-5 5 0,-10-14 0,2 7 0,-7-3 0,9 5 0,-4 1 0,3 3 0,-3-3 0,5 10 0,0-4 0,0 3 0,0-4 0,0 5 0,0-4 0,-5 3 0,3-4 0,-3-1 0,5 5 0,5-2 0,0 2 0,5-4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0123-DE16-41B3-913A-10B69197D8FA}" type="datetimeFigureOut">
              <a:rPr lang="tr-TR" smtClean="0"/>
              <a:t>18.04.2024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5A71-BA33-428D-B033-7CB6091E52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7481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0123-DE16-41B3-913A-10B69197D8FA}" type="datetimeFigureOut">
              <a:rPr lang="tr-TR" smtClean="0"/>
              <a:t>18.04.2024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5A71-BA33-428D-B033-7CB6091E52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5602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0123-DE16-41B3-913A-10B69197D8FA}" type="datetimeFigureOut">
              <a:rPr lang="tr-TR" smtClean="0"/>
              <a:t>18.04.2024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5A71-BA33-428D-B033-7CB6091E52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2316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0123-DE16-41B3-913A-10B69197D8FA}" type="datetimeFigureOut">
              <a:rPr lang="tr-TR" smtClean="0"/>
              <a:t>18.04.2024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5A71-BA33-428D-B033-7CB6091E52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7061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0123-DE16-41B3-913A-10B69197D8FA}" type="datetimeFigureOut">
              <a:rPr lang="tr-TR" smtClean="0"/>
              <a:t>18.04.2024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5A71-BA33-428D-B033-7CB6091E52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1548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0123-DE16-41B3-913A-10B69197D8FA}" type="datetimeFigureOut">
              <a:rPr lang="tr-TR" smtClean="0"/>
              <a:t>18.04.2024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5A71-BA33-428D-B033-7CB6091E52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2004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0123-DE16-41B3-913A-10B69197D8FA}" type="datetimeFigureOut">
              <a:rPr lang="tr-TR" smtClean="0"/>
              <a:t>18.04.2024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5A71-BA33-428D-B033-7CB6091E52A2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257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0123-DE16-41B3-913A-10B69197D8FA}" type="datetimeFigureOut">
              <a:rPr lang="tr-TR" smtClean="0"/>
              <a:t>18.04.2024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5A71-BA33-428D-B033-7CB6091E52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3507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0123-DE16-41B3-913A-10B69197D8FA}" type="datetimeFigureOut">
              <a:rPr lang="tr-TR" smtClean="0"/>
              <a:t>18.04.2024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5A71-BA33-428D-B033-7CB6091E52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4023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0123-DE16-41B3-913A-10B69197D8FA}" type="datetimeFigureOut">
              <a:rPr lang="tr-TR" smtClean="0"/>
              <a:t>18.04.2024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5A71-BA33-428D-B033-7CB6091E52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2475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tx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5070123-DE16-41B3-913A-10B69197D8FA}" type="datetimeFigureOut">
              <a:rPr lang="tr-TR" smtClean="0"/>
              <a:t>18.04.2024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5A71-BA33-428D-B033-7CB6091E52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46488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C5070123-DE16-41B3-913A-10B69197D8FA}" type="datetimeFigureOut">
              <a:rPr lang="tr-TR" smtClean="0"/>
              <a:t>18.04.2024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1C225A71-BA33-428D-B033-7CB6091E52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96875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5" Type="http://schemas.openxmlformats.org/officeDocument/2006/relationships/image" Target="../media/image5.png"/><Relationship Id="rId4" Type="http://schemas.openxmlformats.org/officeDocument/2006/relationships/customXml" Target="../ink/ink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7" Type="http://schemas.openxmlformats.org/officeDocument/2006/relationships/image" Target="../media/image10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.xml"/><Relationship Id="rId5" Type="http://schemas.openxmlformats.org/officeDocument/2006/relationships/image" Target="../media/image9.png"/><Relationship Id="rId4" Type="http://schemas.openxmlformats.org/officeDocument/2006/relationships/customXml" Target="../ink/ink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4F6122B-F628-AE2E-F317-BE9108AC1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5544" y="1584710"/>
            <a:ext cx="3688580" cy="36885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lIns="182880" tIns="182880" rIns="182880" bIns="182880" rtlCol="0" anchor="ctr" anchorCtr="1">
            <a:normAutofit/>
          </a:bodyPr>
          <a:lstStyle/>
          <a:p>
            <a:r>
              <a:rPr lang="en-US" sz="3300" b="1">
                <a:solidFill>
                  <a:srgbClr val="FFFFFF"/>
                </a:solidFill>
              </a:rPr>
              <a:t>Ödüllü Vaka Sunumu</a:t>
            </a:r>
            <a:br>
              <a:rPr lang="en-US" sz="3300">
                <a:solidFill>
                  <a:srgbClr val="FFFFFF"/>
                </a:solidFill>
              </a:rPr>
            </a:br>
            <a:endParaRPr lang="en-US" sz="3300">
              <a:solidFill>
                <a:srgbClr val="FFFFFF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5E661A0-C004-462F-B96E-0AF264B372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3868" y="1443035"/>
            <a:ext cx="3971932" cy="3971930"/>
          </a:xfrm>
          <a:prstGeom prst="ellipse">
            <a:avLst/>
          </a:prstGeom>
          <a:noFill/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71DFCAB7-A771-4F9F-9633-8DF1BB08E6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18743" y="640080"/>
            <a:ext cx="5934456" cy="526313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14611AAE-EBDC-48A3-B867-41382DFCA8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83335" y="802767"/>
            <a:ext cx="5605272" cy="49377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İçerik Yer Tutucusu 3" descr="simge, sembol, logo, yazı tipi, ticari marka içeren bir resim&#10;&#10;Açıklama otomatik olarak oluşturuldu">
            <a:extLst>
              <a:ext uri="{FF2B5EF4-FFF2-40B4-BE49-F238E27FC236}">
                <a16:creationId xmlns:a16="http://schemas.microsoft.com/office/drawing/2014/main" id="{F7D354EA-53C1-3DF3-586E-DBE22CD391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20692" y="1122807"/>
            <a:ext cx="4530559" cy="429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061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722E59C-05AC-B852-BAF0-10885BD22B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z="2800" b="1" kern="1200" cap="all" spc="200" baseline="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Anamnez</a:t>
            </a:r>
            <a:endParaRPr lang="en-US" sz="2800" b="1" kern="1200" cap="all" spc="200" baseline="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E6E1F73-D024-2A8A-9216-7005D3B06D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40525" y="1432560"/>
            <a:ext cx="6600304" cy="40538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Yaş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/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Cinsiyet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 51/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Kadın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Şikayet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Sol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yanak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bölgesinde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2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aydır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bulunan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sertlik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Sistemik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Anamnez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Sistemik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bir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hastalığı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yok</a:t>
            </a:r>
          </a:p>
        </p:txBody>
      </p:sp>
    </p:spTree>
    <p:extLst>
      <p:ext uri="{BB962C8B-B14F-4D97-AF65-F5344CB8AC3E}">
        <p14:creationId xmlns:p14="http://schemas.microsoft.com/office/powerpoint/2010/main" val="509861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9887F1-485C-B540-9563-BB4D9FC5A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9148" y="1586484"/>
            <a:ext cx="382848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FFFF"/>
                </a:solidFill>
              </a:rPr>
              <a:t>Klinik Bulgular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6123C50-BD5E-5484-E8A3-27FBEE523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695" y="1402080"/>
            <a:ext cx="5602778" cy="405384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tr-TR" dirty="0"/>
          </a:p>
          <a:p>
            <a:r>
              <a:rPr lang="tr-TR" sz="2400" dirty="0"/>
              <a:t>Sol </a:t>
            </a:r>
            <a:r>
              <a:rPr lang="tr-TR" sz="2400" dirty="0" err="1"/>
              <a:t>mandibula</a:t>
            </a:r>
            <a:r>
              <a:rPr lang="tr-TR" sz="2400" dirty="0"/>
              <a:t> </a:t>
            </a:r>
            <a:r>
              <a:rPr lang="tr-TR" sz="2400" dirty="0" err="1"/>
              <a:t>posterior</a:t>
            </a:r>
            <a:r>
              <a:rPr lang="tr-TR" sz="2400" dirty="0"/>
              <a:t> bölgede </a:t>
            </a:r>
            <a:r>
              <a:rPr lang="tr-TR" sz="2400" dirty="0" err="1"/>
              <a:t>bukkal</a:t>
            </a:r>
            <a:r>
              <a:rPr lang="tr-TR" sz="2400" dirty="0"/>
              <a:t> ve </a:t>
            </a:r>
            <a:r>
              <a:rPr lang="tr-TR" sz="2400" dirty="0" err="1"/>
              <a:t>masseter</a:t>
            </a:r>
            <a:r>
              <a:rPr lang="tr-TR" sz="2400" dirty="0"/>
              <a:t> </a:t>
            </a:r>
            <a:r>
              <a:rPr lang="tr-TR" sz="2400" dirty="0" err="1"/>
              <a:t>spacede</a:t>
            </a:r>
            <a:r>
              <a:rPr lang="tr-TR" sz="2400" dirty="0"/>
              <a:t> </a:t>
            </a:r>
            <a:r>
              <a:rPr lang="tr-TR" sz="2400" dirty="0" err="1"/>
              <a:t>palpasyonda</a:t>
            </a:r>
            <a:r>
              <a:rPr lang="tr-TR" sz="2400" dirty="0"/>
              <a:t> ağrısız sert bir doku saptanmıştır.</a:t>
            </a:r>
          </a:p>
          <a:p>
            <a:r>
              <a:rPr lang="tr-TR" sz="2400" dirty="0" err="1"/>
              <a:t>İnspeksiyonda</a:t>
            </a:r>
            <a:r>
              <a:rPr lang="tr-TR" sz="2400" dirty="0"/>
              <a:t> gözle görülür bir </a:t>
            </a:r>
            <a:r>
              <a:rPr lang="tr-TR" sz="2400" dirty="0" err="1"/>
              <a:t>fasiyal</a:t>
            </a:r>
            <a:r>
              <a:rPr lang="tr-TR" sz="2400" dirty="0"/>
              <a:t> asimetri ve doku değişikliği izlenmemiştir.</a:t>
            </a:r>
          </a:p>
        </p:txBody>
      </p:sp>
    </p:spTree>
    <p:extLst>
      <p:ext uri="{BB962C8B-B14F-4D97-AF65-F5344CB8AC3E}">
        <p14:creationId xmlns:p14="http://schemas.microsoft.com/office/powerpoint/2010/main" val="3270255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A55CEAF-B09F-ED20-E3A6-F0DC7EB59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300" y="-1"/>
            <a:ext cx="3970609" cy="2141636"/>
          </a:xfrm>
          <a:prstGeom prst="ellipse">
            <a:avLst/>
          </a:prstGeo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1800" b="1" dirty="0" err="1"/>
              <a:t>Radyolojik</a:t>
            </a:r>
            <a:r>
              <a:rPr lang="en-US" sz="1800" b="1" dirty="0"/>
              <a:t> </a:t>
            </a:r>
            <a:r>
              <a:rPr lang="en-US" sz="1800" b="1" dirty="0" err="1"/>
              <a:t>Bulgular</a:t>
            </a:r>
            <a:endParaRPr lang="en-US" sz="1800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A686D2E-07DF-FD37-B0B1-56C5E452F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836" y="3258034"/>
            <a:ext cx="4543456" cy="278254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200" b="1" dirty="0" err="1">
                <a:solidFill>
                  <a:srgbClr val="FFFFFF"/>
                </a:solidFill>
              </a:rPr>
              <a:t>Panoromik</a:t>
            </a:r>
            <a:r>
              <a:rPr lang="en-US" sz="2200" dirty="0">
                <a:solidFill>
                  <a:srgbClr val="FFFFFF"/>
                </a:solidFill>
              </a:rPr>
              <a:t> </a:t>
            </a:r>
            <a:r>
              <a:rPr lang="en-US" sz="2200" dirty="0" err="1">
                <a:solidFill>
                  <a:srgbClr val="FFFFFF"/>
                </a:solidFill>
              </a:rPr>
              <a:t>radyografta</a:t>
            </a:r>
            <a:r>
              <a:rPr lang="en-US" sz="2200" dirty="0">
                <a:solidFill>
                  <a:srgbClr val="FFFFFF"/>
                </a:solidFill>
              </a:rPr>
              <a:t> sol mandibula posterior </a:t>
            </a:r>
            <a:r>
              <a:rPr lang="en-US" sz="2200" dirty="0" err="1">
                <a:solidFill>
                  <a:srgbClr val="FFFFFF"/>
                </a:solidFill>
              </a:rPr>
              <a:t>bölgede</a:t>
            </a:r>
            <a:r>
              <a:rPr lang="en-US" sz="2200" dirty="0">
                <a:solidFill>
                  <a:srgbClr val="FFFFFF"/>
                </a:solidFill>
              </a:rPr>
              <a:t> </a:t>
            </a:r>
            <a:r>
              <a:rPr lang="en-US" sz="2200" dirty="0" err="1">
                <a:solidFill>
                  <a:srgbClr val="FFFFFF"/>
                </a:solidFill>
              </a:rPr>
              <a:t>sağa</a:t>
            </a:r>
            <a:r>
              <a:rPr lang="en-US" sz="2200" dirty="0">
                <a:solidFill>
                  <a:srgbClr val="FFFFFF"/>
                </a:solidFill>
              </a:rPr>
              <a:t> </a:t>
            </a:r>
            <a:r>
              <a:rPr lang="en-US" sz="2200" dirty="0" err="1">
                <a:solidFill>
                  <a:srgbClr val="FFFFFF"/>
                </a:solidFill>
              </a:rPr>
              <a:t>göre</a:t>
            </a:r>
            <a:r>
              <a:rPr lang="en-US" sz="2200" dirty="0">
                <a:solidFill>
                  <a:srgbClr val="FFFFFF"/>
                </a:solidFill>
              </a:rPr>
              <a:t> </a:t>
            </a:r>
            <a:r>
              <a:rPr lang="en-US" sz="2200" dirty="0" err="1">
                <a:solidFill>
                  <a:srgbClr val="FFFFFF"/>
                </a:solidFill>
              </a:rPr>
              <a:t>daha</a:t>
            </a:r>
            <a:r>
              <a:rPr lang="en-US" sz="2200" dirty="0">
                <a:solidFill>
                  <a:srgbClr val="FFFFFF"/>
                </a:solidFill>
              </a:rPr>
              <a:t> </a:t>
            </a:r>
            <a:r>
              <a:rPr lang="en-US" sz="2200" dirty="0" err="1">
                <a:solidFill>
                  <a:srgbClr val="FFFFFF"/>
                </a:solidFill>
              </a:rPr>
              <a:t>fazla</a:t>
            </a:r>
            <a:r>
              <a:rPr lang="en-US" sz="2200" dirty="0">
                <a:solidFill>
                  <a:srgbClr val="FFFFFF"/>
                </a:solidFill>
              </a:rPr>
              <a:t> </a:t>
            </a:r>
            <a:r>
              <a:rPr lang="en-US" sz="2200" dirty="0" err="1">
                <a:solidFill>
                  <a:srgbClr val="FFFFFF"/>
                </a:solidFill>
              </a:rPr>
              <a:t>kemik</a:t>
            </a:r>
            <a:r>
              <a:rPr lang="en-US" sz="2200" dirty="0">
                <a:solidFill>
                  <a:srgbClr val="FFFFFF"/>
                </a:solidFill>
              </a:rPr>
              <a:t> </a:t>
            </a:r>
            <a:r>
              <a:rPr lang="en-US" sz="2200" dirty="0" err="1">
                <a:solidFill>
                  <a:srgbClr val="FFFFFF"/>
                </a:solidFill>
              </a:rPr>
              <a:t>kaybı</a:t>
            </a:r>
            <a:r>
              <a:rPr lang="en-US" sz="2200" dirty="0">
                <a:solidFill>
                  <a:srgbClr val="FFFFFF"/>
                </a:solidFill>
              </a:rPr>
              <a:t> </a:t>
            </a:r>
            <a:r>
              <a:rPr lang="en-US" sz="2200" dirty="0" err="1">
                <a:solidFill>
                  <a:srgbClr val="FFFFFF"/>
                </a:solidFill>
              </a:rPr>
              <a:t>izlenmiş</a:t>
            </a:r>
            <a:r>
              <a:rPr lang="en-US" sz="2200" dirty="0">
                <a:solidFill>
                  <a:srgbClr val="FFFFFF"/>
                </a:solidFill>
              </a:rPr>
              <a:t> </a:t>
            </a:r>
            <a:r>
              <a:rPr lang="en-US" sz="2200" dirty="0" err="1">
                <a:solidFill>
                  <a:srgbClr val="FFFFFF"/>
                </a:solidFill>
              </a:rPr>
              <a:t>olup</a:t>
            </a:r>
            <a:r>
              <a:rPr lang="en-US" sz="2200" dirty="0">
                <a:solidFill>
                  <a:srgbClr val="FFFFFF"/>
                </a:solidFill>
              </a:rPr>
              <a:t> </a:t>
            </a:r>
            <a:r>
              <a:rPr lang="en-US" sz="2200" dirty="0" err="1">
                <a:solidFill>
                  <a:srgbClr val="FFFFFF"/>
                </a:solidFill>
              </a:rPr>
              <a:t>lezyon</a:t>
            </a:r>
            <a:r>
              <a:rPr lang="en-US" sz="2200" dirty="0">
                <a:solidFill>
                  <a:srgbClr val="FFFFFF"/>
                </a:solidFill>
              </a:rPr>
              <a:t> </a:t>
            </a:r>
            <a:r>
              <a:rPr lang="en-US" sz="2200" dirty="0" err="1">
                <a:solidFill>
                  <a:srgbClr val="FFFFFF"/>
                </a:solidFill>
              </a:rPr>
              <a:t>ile</a:t>
            </a:r>
            <a:r>
              <a:rPr lang="en-US" sz="2200" dirty="0">
                <a:solidFill>
                  <a:srgbClr val="FFFFFF"/>
                </a:solidFill>
              </a:rPr>
              <a:t> </a:t>
            </a:r>
            <a:r>
              <a:rPr lang="en-US" sz="2200" dirty="0" err="1">
                <a:solidFill>
                  <a:srgbClr val="FFFFFF"/>
                </a:solidFill>
              </a:rPr>
              <a:t>ilgili</a:t>
            </a:r>
            <a:r>
              <a:rPr lang="en-US" sz="2200" dirty="0">
                <a:solidFill>
                  <a:srgbClr val="FFFFFF"/>
                </a:solidFill>
              </a:rPr>
              <a:t> net </a:t>
            </a:r>
            <a:r>
              <a:rPr lang="en-US" sz="2200" dirty="0" err="1">
                <a:solidFill>
                  <a:srgbClr val="FFFFFF"/>
                </a:solidFill>
              </a:rPr>
              <a:t>bir</a:t>
            </a:r>
            <a:r>
              <a:rPr lang="en-US" sz="2200" dirty="0">
                <a:solidFill>
                  <a:srgbClr val="FFFFFF"/>
                </a:solidFill>
              </a:rPr>
              <a:t> </a:t>
            </a:r>
            <a:r>
              <a:rPr lang="en-US" sz="2200" dirty="0" err="1">
                <a:solidFill>
                  <a:srgbClr val="FFFFFF"/>
                </a:solidFill>
              </a:rPr>
              <a:t>bilgiye</a:t>
            </a:r>
            <a:r>
              <a:rPr lang="en-US" sz="2200" dirty="0">
                <a:solidFill>
                  <a:srgbClr val="FFFFFF"/>
                </a:solidFill>
              </a:rPr>
              <a:t> </a:t>
            </a:r>
            <a:r>
              <a:rPr lang="en-US" sz="2200" dirty="0" err="1">
                <a:solidFill>
                  <a:srgbClr val="FFFFFF"/>
                </a:solidFill>
              </a:rPr>
              <a:t>ulaşılamamıştır</a:t>
            </a:r>
            <a:r>
              <a:rPr lang="en-US" sz="2200" dirty="0">
                <a:solidFill>
                  <a:srgbClr val="FFFFFF"/>
                </a:solidFill>
              </a:rPr>
              <a:t>.</a:t>
            </a:r>
            <a:endParaRPr lang="en-US" sz="2200" kern="1200" dirty="0">
              <a:solidFill>
                <a:srgbClr val="FFFFFF"/>
              </a:solidFill>
            </a:endParaRPr>
          </a:p>
        </p:txBody>
      </p:sp>
      <p:pic>
        <p:nvPicPr>
          <p:cNvPr id="15" name="Resim 14" descr="röntgen filmi, tıbbi görüntüleme, radyoloji, radyografi içeren bir resim&#10;&#10;Açıklama otomatik olarak oluşturuldu">
            <a:extLst>
              <a:ext uri="{FF2B5EF4-FFF2-40B4-BE49-F238E27FC236}">
                <a16:creationId xmlns:a16="http://schemas.microsoft.com/office/drawing/2014/main" id="{30F47C10-A7E9-B345-4AB4-30C2AB493C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293" y="1505966"/>
            <a:ext cx="7537706" cy="3846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112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E468CA-5F96-3BF7-C93A-C2F9CFB72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327" y="132122"/>
            <a:ext cx="4052182" cy="768423"/>
          </a:xfrm>
        </p:spPr>
        <p:txBody>
          <a:bodyPr>
            <a:normAutofit/>
          </a:bodyPr>
          <a:lstStyle/>
          <a:p>
            <a:r>
              <a:rPr lang="tr-TR" dirty="0"/>
              <a:t>Ultrasonografi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6A2B0A-1CC7-07B1-FDAA-B1C1F02CE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7404" y="6061891"/>
            <a:ext cx="9547826" cy="1188720"/>
          </a:xfrm>
        </p:spPr>
        <p:txBody>
          <a:bodyPr/>
          <a:lstStyle/>
          <a:p>
            <a:r>
              <a:rPr lang="tr-TR" dirty="0"/>
              <a:t>Lezyona yapılan </a:t>
            </a:r>
            <a:r>
              <a:rPr lang="tr-TR" dirty="0" err="1"/>
              <a:t>intraoral</a:t>
            </a:r>
            <a:r>
              <a:rPr lang="tr-TR" dirty="0"/>
              <a:t> ultrason incelemesinde ilgili bölgede </a:t>
            </a:r>
            <a:r>
              <a:rPr lang="tr-TR" dirty="0" err="1"/>
              <a:t>fibrotik</a:t>
            </a:r>
            <a:r>
              <a:rPr lang="tr-TR" dirty="0"/>
              <a:t> değişiklikler ve çevre kas dokusuna göre </a:t>
            </a:r>
            <a:r>
              <a:rPr lang="tr-TR" dirty="0" err="1"/>
              <a:t>hiperekoik</a:t>
            </a:r>
            <a:r>
              <a:rPr lang="tr-TR" dirty="0"/>
              <a:t> lezyon görüntülenmiştir.</a:t>
            </a:r>
          </a:p>
        </p:txBody>
      </p:sp>
      <p:pic>
        <p:nvPicPr>
          <p:cNvPr id="10" name="Resim 9">
            <a:extLst>
              <a:ext uri="{FF2B5EF4-FFF2-40B4-BE49-F238E27FC236}">
                <a16:creationId xmlns:a16="http://schemas.microsoft.com/office/drawing/2014/main" id="{A72E3F93-64DC-0F04-6893-443B3D5C0F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32" r="5099" b="24472"/>
          <a:stretch/>
        </p:blipFill>
        <p:spPr>
          <a:xfrm>
            <a:off x="0" y="953194"/>
            <a:ext cx="7421893" cy="5022800"/>
          </a:xfrm>
          <a:prstGeom prst="rect">
            <a:avLst/>
          </a:prstGeom>
        </p:spPr>
      </p:pic>
      <p:pic>
        <p:nvPicPr>
          <p:cNvPr id="6" name="Resim 5" descr="metin, ekran görüntüsü, tıbbi görüntüleme, radyoloji içeren bir resim&#10;&#10;Açıklama otomatik olarak oluşturuldu">
            <a:extLst>
              <a:ext uri="{FF2B5EF4-FFF2-40B4-BE49-F238E27FC236}">
                <a16:creationId xmlns:a16="http://schemas.microsoft.com/office/drawing/2014/main" id="{5E47EC47-797C-A9C2-15A0-91078378DE4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97" r="4962" b="28214"/>
          <a:stretch/>
        </p:blipFill>
        <p:spPr>
          <a:xfrm>
            <a:off x="4661592" y="953194"/>
            <a:ext cx="7793646" cy="50228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0" name="Mürekkep 19">
                <a:extLst>
                  <a:ext uri="{FF2B5EF4-FFF2-40B4-BE49-F238E27FC236}">
                    <a16:creationId xmlns:a16="http://schemas.microsoft.com/office/drawing/2014/main" id="{DD5FDBC4-72DD-5AC1-ADD0-6F14ABD95AFA}"/>
                  </a:ext>
                </a:extLst>
              </p14:cNvPr>
              <p14:cNvContentPartPr/>
              <p14:nvPr/>
            </p14:nvContentPartPr>
            <p14:xfrm>
              <a:off x="27687" y="1043531"/>
              <a:ext cx="764280" cy="73440"/>
            </p14:xfrm>
          </p:contentPart>
        </mc:Choice>
        <mc:Fallback xmlns="">
          <p:pic>
            <p:nvPicPr>
              <p:cNvPr id="20" name="Mürekkep 19">
                <a:extLst>
                  <a:ext uri="{FF2B5EF4-FFF2-40B4-BE49-F238E27FC236}">
                    <a16:creationId xmlns:a16="http://schemas.microsoft.com/office/drawing/2014/main" id="{DD5FDBC4-72DD-5AC1-ADD0-6F14ABD95AF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8313" y="1007531"/>
                <a:ext cx="835920" cy="14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1" name="Mürekkep 20">
                <a:extLst>
                  <a:ext uri="{FF2B5EF4-FFF2-40B4-BE49-F238E27FC236}">
                    <a16:creationId xmlns:a16="http://schemas.microsoft.com/office/drawing/2014/main" id="{AE82FB03-0DEB-7E20-889E-D799985A0591}"/>
                  </a:ext>
                </a:extLst>
              </p14:cNvPr>
              <p14:cNvContentPartPr/>
              <p14:nvPr/>
            </p14:nvContentPartPr>
            <p14:xfrm>
              <a:off x="4663767" y="1063331"/>
              <a:ext cx="764280" cy="74160"/>
            </p14:xfrm>
          </p:contentPart>
        </mc:Choice>
        <mc:Fallback xmlns="">
          <p:pic>
            <p:nvPicPr>
              <p:cNvPr id="21" name="Mürekkep 20">
                <a:extLst>
                  <a:ext uri="{FF2B5EF4-FFF2-40B4-BE49-F238E27FC236}">
                    <a16:creationId xmlns:a16="http://schemas.microsoft.com/office/drawing/2014/main" id="{AE82FB03-0DEB-7E20-889E-D799985A059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627767" y="1027331"/>
                <a:ext cx="835920" cy="145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90173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AB978A-A8F4-D8CE-94EF-F305FEECD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39D8742-D1A9-5234-33C5-FF4839B93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7054" y="5884580"/>
            <a:ext cx="6026728" cy="964692"/>
          </a:xfrm>
        </p:spPr>
        <p:txBody>
          <a:bodyPr>
            <a:normAutofit/>
          </a:bodyPr>
          <a:lstStyle/>
          <a:p>
            <a:r>
              <a:rPr lang="tr-TR" dirty="0"/>
              <a:t>Sol </a:t>
            </a:r>
            <a:r>
              <a:rPr lang="tr-TR" dirty="0" err="1"/>
              <a:t>submandibular</a:t>
            </a:r>
            <a:r>
              <a:rPr lang="tr-TR" dirty="0"/>
              <a:t> bölgede </a:t>
            </a:r>
            <a:r>
              <a:rPr lang="tr-TR" dirty="0" err="1"/>
              <a:t>lenfadenopati</a:t>
            </a:r>
            <a:r>
              <a:rPr lang="tr-TR" dirty="0"/>
              <a:t> varlığı izlenmiş olup ilgili bölgenin </a:t>
            </a:r>
            <a:r>
              <a:rPr lang="tr-TR" dirty="0" err="1"/>
              <a:t>color</a:t>
            </a:r>
            <a:r>
              <a:rPr lang="tr-TR" dirty="0"/>
              <a:t> </a:t>
            </a:r>
            <a:r>
              <a:rPr lang="tr-TR" dirty="0" err="1"/>
              <a:t>doppler</a:t>
            </a:r>
            <a:r>
              <a:rPr lang="tr-TR" dirty="0"/>
              <a:t> görüntüsü bu şekildedir.</a:t>
            </a:r>
          </a:p>
        </p:txBody>
      </p:sp>
      <p:pic>
        <p:nvPicPr>
          <p:cNvPr id="4" name="Resim 3" descr="metin, ekran görüntüsü, multimedya yazılımı, siyah içeren bir resim&#10;&#10;Açıklama otomatik olarak oluşturuldu">
            <a:extLst>
              <a:ext uri="{FF2B5EF4-FFF2-40B4-BE49-F238E27FC236}">
                <a16:creationId xmlns:a16="http://schemas.microsoft.com/office/drawing/2014/main" id="{2E35956B-0DAE-F253-D633-3CA3551EA34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12" b="18559"/>
          <a:stretch/>
        </p:blipFill>
        <p:spPr>
          <a:xfrm>
            <a:off x="0" y="699655"/>
            <a:ext cx="7508467" cy="4964172"/>
          </a:xfrm>
          <a:prstGeom prst="rect">
            <a:avLst/>
          </a:prstGeom>
        </p:spPr>
      </p:pic>
      <p:pic>
        <p:nvPicPr>
          <p:cNvPr id="5" name="Resim 4" descr="ekran görüntüsü, metin, multimedya yazılımı, grafik yazılımı içeren bir resim&#10;&#10;Açıklama otomatik olarak oluşturuldu">
            <a:extLst>
              <a:ext uri="{FF2B5EF4-FFF2-40B4-BE49-F238E27FC236}">
                <a16:creationId xmlns:a16="http://schemas.microsoft.com/office/drawing/2014/main" id="{9AF87015-F51E-ED4F-C727-D8A2195389E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93" r="6556" b="23671"/>
          <a:stretch/>
        </p:blipFill>
        <p:spPr>
          <a:xfrm>
            <a:off x="4991395" y="699655"/>
            <a:ext cx="7200605" cy="496417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Mürekkep 5">
                <a:extLst>
                  <a:ext uri="{FF2B5EF4-FFF2-40B4-BE49-F238E27FC236}">
                    <a16:creationId xmlns:a16="http://schemas.microsoft.com/office/drawing/2014/main" id="{0DC2F0D0-8A01-FB08-124D-B838818502CA}"/>
                  </a:ext>
                </a:extLst>
              </p14:cNvPr>
              <p14:cNvContentPartPr/>
              <p14:nvPr/>
            </p14:nvContentPartPr>
            <p14:xfrm>
              <a:off x="47487" y="789371"/>
              <a:ext cx="3419640" cy="307440"/>
            </p14:xfrm>
          </p:contentPart>
        </mc:Choice>
        <mc:Fallback xmlns="">
          <p:pic>
            <p:nvPicPr>
              <p:cNvPr id="6" name="Mürekkep 5">
                <a:extLst>
                  <a:ext uri="{FF2B5EF4-FFF2-40B4-BE49-F238E27FC236}">
                    <a16:creationId xmlns:a16="http://schemas.microsoft.com/office/drawing/2014/main" id="{0DC2F0D0-8A01-FB08-124D-B838818502C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15513" y="726731"/>
                <a:ext cx="3545280" cy="43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Mürekkep 6">
                <a:extLst>
                  <a:ext uri="{FF2B5EF4-FFF2-40B4-BE49-F238E27FC236}">
                    <a16:creationId xmlns:a16="http://schemas.microsoft.com/office/drawing/2014/main" id="{A8A1EE14-7A28-D220-1054-E727ED2C0AD7}"/>
                  </a:ext>
                </a:extLst>
              </p14:cNvPr>
              <p14:cNvContentPartPr/>
              <p14:nvPr/>
            </p14:nvContentPartPr>
            <p14:xfrm>
              <a:off x="5024127" y="801611"/>
              <a:ext cx="3601800" cy="306000"/>
            </p14:xfrm>
          </p:contentPart>
        </mc:Choice>
        <mc:Fallback xmlns="">
          <p:pic>
            <p:nvPicPr>
              <p:cNvPr id="7" name="Mürekkep 6">
                <a:extLst>
                  <a:ext uri="{FF2B5EF4-FFF2-40B4-BE49-F238E27FC236}">
                    <a16:creationId xmlns:a16="http://schemas.microsoft.com/office/drawing/2014/main" id="{A8A1EE14-7A28-D220-1054-E727ED2C0AD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961487" y="738971"/>
                <a:ext cx="3727440" cy="431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65752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E368E1F-8C19-B882-6D5C-51DBF00B8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6939"/>
            <a:ext cx="4488873" cy="730435"/>
          </a:xfrm>
        </p:spPr>
        <p:txBody>
          <a:bodyPr>
            <a:normAutofit fontScale="90000"/>
          </a:bodyPr>
          <a:lstStyle/>
          <a:p>
            <a:r>
              <a:rPr lang="tr-TR" dirty="0"/>
              <a:t>MR</a:t>
            </a:r>
          </a:p>
        </p:txBody>
      </p:sp>
      <p:pic>
        <p:nvPicPr>
          <p:cNvPr id="7" name="İçerik Yer Tutucusu 6" descr="tıbbi görüntüleme, radyoloji, metin içeren bir resim&#10;&#10;Açıklama otomatik olarak oluşturuldu">
            <a:extLst>
              <a:ext uri="{FF2B5EF4-FFF2-40B4-BE49-F238E27FC236}">
                <a16:creationId xmlns:a16="http://schemas.microsoft.com/office/drawing/2014/main" id="{5F03A284-ADE6-35E4-3BBB-E4D772C310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376"/>
          <a:stretch/>
        </p:blipFill>
        <p:spPr>
          <a:xfrm>
            <a:off x="80925" y="937260"/>
            <a:ext cx="6015075" cy="4865697"/>
          </a:xfrm>
        </p:spPr>
      </p:pic>
      <p:sp>
        <p:nvSpPr>
          <p:cNvPr id="26" name="Metin kutusu 25">
            <a:extLst>
              <a:ext uri="{FF2B5EF4-FFF2-40B4-BE49-F238E27FC236}">
                <a16:creationId xmlns:a16="http://schemas.microsoft.com/office/drawing/2014/main" id="{7CC5941D-49D1-957C-7E71-E2E578ADF369}"/>
              </a:ext>
            </a:extLst>
          </p:cNvPr>
          <p:cNvSpPr txBox="1"/>
          <p:nvPr/>
        </p:nvSpPr>
        <p:spPr>
          <a:xfrm>
            <a:off x="0" y="5873120"/>
            <a:ext cx="65254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" dirty="0"/>
              <a:t>T1 </a:t>
            </a:r>
            <a:r>
              <a:rPr lang="tr-TR" sz="1500" dirty="0" err="1"/>
              <a:t>ağırlıklı</a:t>
            </a:r>
            <a:r>
              <a:rPr lang="tr-TR" sz="1500" dirty="0"/>
              <a:t> </a:t>
            </a:r>
            <a:r>
              <a:rPr lang="tr-TR" sz="1500" dirty="0" err="1"/>
              <a:t>koronal</a:t>
            </a:r>
            <a:r>
              <a:rPr lang="tr-TR" sz="1500" dirty="0"/>
              <a:t> kontrastsız </a:t>
            </a:r>
            <a:r>
              <a:rPr lang="tr-TR" sz="1500" dirty="0" err="1"/>
              <a:t>görüntülerde</a:t>
            </a:r>
            <a:r>
              <a:rPr lang="tr-TR" sz="1500" dirty="0"/>
              <a:t> sol tarafta </a:t>
            </a:r>
            <a:r>
              <a:rPr lang="tr-TR" sz="1500" dirty="0" err="1"/>
              <a:t>mandibula</a:t>
            </a:r>
            <a:r>
              <a:rPr lang="tr-TR" sz="1500" dirty="0"/>
              <a:t> </a:t>
            </a:r>
            <a:r>
              <a:rPr lang="tr-TR" sz="1500" dirty="0" err="1"/>
              <a:t>posteriora</a:t>
            </a:r>
            <a:r>
              <a:rPr lang="tr-TR" sz="1500" dirty="0"/>
              <a:t> </a:t>
            </a:r>
            <a:r>
              <a:rPr lang="tr-TR" sz="1500" dirty="0" err="1"/>
              <a:t>doğru</a:t>
            </a:r>
            <a:r>
              <a:rPr lang="tr-TR" sz="1500" dirty="0"/>
              <a:t> </a:t>
            </a:r>
            <a:r>
              <a:rPr lang="tr-TR" sz="1500" dirty="0" err="1"/>
              <a:t>submandibular</a:t>
            </a:r>
            <a:r>
              <a:rPr lang="tr-TR" sz="1500" dirty="0"/>
              <a:t> ve </a:t>
            </a:r>
            <a:r>
              <a:rPr lang="tr-TR" sz="1500" dirty="0" err="1"/>
              <a:t>sublingual</a:t>
            </a:r>
            <a:r>
              <a:rPr lang="tr-TR" sz="1500" dirty="0"/>
              <a:t> </a:t>
            </a:r>
            <a:r>
              <a:rPr lang="tr-TR" sz="1500" dirty="0" err="1"/>
              <a:t>loja</a:t>
            </a:r>
            <a:r>
              <a:rPr lang="tr-TR" sz="1500" dirty="0"/>
              <a:t> da </a:t>
            </a:r>
            <a:r>
              <a:rPr lang="tr-TR" sz="1500" dirty="0" err="1"/>
              <a:t>geçmis</a:t>
            </a:r>
            <a:r>
              <a:rPr lang="tr-TR" sz="1500" dirty="0"/>
              <a:t>̧ kasa </a:t>
            </a:r>
            <a:r>
              <a:rPr lang="tr-TR" sz="1500" dirty="0" err="1"/>
              <a:t>göre</a:t>
            </a:r>
            <a:r>
              <a:rPr lang="tr-TR" sz="1500" dirty="0"/>
              <a:t> hafif </a:t>
            </a:r>
            <a:r>
              <a:rPr lang="tr-TR" sz="1500" dirty="0" err="1"/>
              <a:t>izointensten</a:t>
            </a:r>
            <a:r>
              <a:rPr lang="tr-TR" sz="1500" dirty="0"/>
              <a:t> </a:t>
            </a:r>
            <a:r>
              <a:rPr lang="tr-TR" sz="1500" dirty="0" err="1"/>
              <a:t>hipointense</a:t>
            </a:r>
            <a:r>
              <a:rPr lang="tr-TR" sz="1500" dirty="0"/>
              <a:t> </a:t>
            </a:r>
            <a:r>
              <a:rPr lang="tr-TR" sz="1500" dirty="0" err="1"/>
              <a:t>doğru</a:t>
            </a:r>
            <a:r>
              <a:rPr lang="tr-TR" sz="1500" dirty="0"/>
              <a:t> giden </a:t>
            </a:r>
            <a:r>
              <a:rPr lang="tr-TR" sz="1500" dirty="0" err="1"/>
              <a:t>fibrotik</a:t>
            </a:r>
            <a:r>
              <a:rPr lang="tr-TR" sz="1500" dirty="0"/>
              <a:t> </a:t>
            </a:r>
            <a:r>
              <a:rPr lang="tr-TR" sz="1500" dirty="0" err="1"/>
              <a:t>değişiklik</a:t>
            </a:r>
            <a:r>
              <a:rPr lang="tr-TR" sz="1500" dirty="0"/>
              <a:t> </a:t>
            </a:r>
            <a:r>
              <a:rPr lang="tr-TR" sz="1500" dirty="0" err="1"/>
              <a:t>içeren</a:t>
            </a:r>
            <a:r>
              <a:rPr lang="tr-TR" sz="1500" dirty="0"/>
              <a:t> bir lezyon izlenmektedir. </a:t>
            </a:r>
          </a:p>
          <a:p>
            <a:endParaRPr lang="tr-TR" sz="1100" dirty="0">
              <a:solidFill>
                <a:schemeClr val="bg1"/>
              </a:solidFill>
            </a:endParaRPr>
          </a:p>
        </p:txBody>
      </p:sp>
      <p:sp>
        <p:nvSpPr>
          <p:cNvPr id="28" name="Metin kutusu 27">
            <a:extLst>
              <a:ext uri="{FF2B5EF4-FFF2-40B4-BE49-F238E27FC236}">
                <a16:creationId xmlns:a16="http://schemas.microsoft.com/office/drawing/2014/main" id="{59D3295B-D98E-677E-CD99-D8E7B71E1C51}"/>
              </a:ext>
            </a:extLst>
          </p:cNvPr>
          <p:cNvSpPr txBox="1"/>
          <p:nvPr/>
        </p:nvSpPr>
        <p:spPr>
          <a:xfrm>
            <a:off x="6525491" y="5873119"/>
            <a:ext cx="5444836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" dirty="0"/>
              <a:t>Space </a:t>
            </a:r>
            <a:r>
              <a:rPr lang="tr-TR" sz="1500" dirty="0" err="1"/>
              <a:t>koronal</a:t>
            </a:r>
            <a:r>
              <a:rPr lang="tr-TR" sz="1500" dirty="0"/>
              <a:t> </a:t>
            </a:r>
            <a:r>
              <a:rPr lang="tr-TR" sz="1500" dirty="0" err="1"/>
              <a:t>görüntülerde</a:t>
            </a:r>
            <a:r>
              <a:rPr lang="tr-TR" sz="1500" dirty="0"/>
              <a:t> de </a:t>
            </a:r>
            <a:r>
              <a:rPr lang="tr-TR" sz="1500" dirty="0" err="1"/>
              <a:t>yüksek</a:t>
            </a:r>
            <a:r>
              <a:rPr lang="tr-TR" sz="1500" dirty="0"/>
              <a:t> sinyal </a:t>
            </a:r>
            <a:r>
              <a:rPr lang="tr-TR" sz="1500" dirty="0" err="1"/>
              <a:t>intensite</a:t>
            </a:r>
            <a:r>
              <a:rPr lang="tr-TR" sz="1500" dirty="0"/>
              <a:t> </a:t>
            </a:r>
            <a:r>
              <a:rPr lang="tr-TR" sz="1500" dirty="0" err="1"/>
              <a:t>içerisinde</a:t>
            </a:r>
            <a:r>
              <a:rPr lang="tr-TR" sz="1500" dirty="0"/>
              <a:t> </a:t>
            </a:r>
            <a:r>
              <a:rPr lang="tr-TR" sz="1500" dirty="0" err="1"/>
              <a:t>düşük</a:t>
            </a:r>
            <a:r>
              <a:rPr lang="tr-TR" sz="1500" dirty="0"/>
              <a:t> </a:t>
            </a:r>
            <a:r>
              <a:rPr lang="tr-TR" sz="1500" dirty="0" err="1"/>
              <a:t>signal</a:t>
            </a:r>
            <a:r>
              <a:rPr lang="tr-TR" sz="1500" dirty="0"/>
              <a:t> </a:t>
            </a:r>
            <a:r>
              <a:rPr lang="tr-TR" sz="1500" dirty="0" err="1"/>
              <a:t>void</a:t>
            </a:r>
            <a:r>
              <a:rPr lang="tr-TR" sz="1500" dirty="0"/>
              <a:t> alanları izlenmektedir. </a:t>
            </a:r>
          </a:p>
          <a:p>
            <a:endParaRPr lang="tr-TR" sz="1100" dirty="0"/>
          </a:p>
        </p:txBody>
      </p:sp>
      <p:pic>
        <p:nvPicPr>
          <p:cNvPr id="30" name="Resim 29" descr="tıbbi görüntüleme, metin, ekran görüntüsü, radyoloji içeren bir resim&#10;&#10;Açıklama otomatik olarak oluşturuldu">
            <a:extLst>
              <a:ext uri="{FF2B5EF4-FFF2-40B4-BE49-F238E27FC236}">
                <a16:creationId xmlns:a16="http://schemas.microsoft.com/office/drawing/2014/main" id="{7418475D-E601-241E-504E-792E6268F8D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29" b="15250"/>
          <a:stretch/>
        </p:blipFill>
        <p:spPr>
          <a:xfrm>
            <a:off x="6134231" y="937259"/>
            <a:ext cx="6057769" cy="4865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786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3B80B94-304B-89DE-D159-830350986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200580"/>
            <a:ext cx="6096000" cy="743020"/>
          </a:xfrm>
        </p:spPr>
        <p:txBody>
          <a:bodyPr>
            <a:normAutofit fontScale="92500" lnSpcReduction="20000"/>
          </a:bodyPr>
          <a:lstStyle/>
          <a:p>
            <a:r>
              <a:rPr lang="tr-TR" sz="1700" dirty="0"/>
              <a:t>B=800 </a:t>
            </a:r>
            <a:r>
              <a:rPr lang="tr-TR" sz="1700" dirty="0" err="1"/>
              <a:t>difüzyon</a:t>
            </a:r>
            <a:r>
              <a:rPr lang="tr-TR" sz="1700" dirty="0"/>
              <a:t> </a:t>
            </a:r>
            <a:r>
              <a:rPr lang="tr-TR" sz="1700" dirty="0" err="1"/>
              <a:t>ağırlıklı</a:t>
            </a:r>
            <a:r>
              <a:rPr lang="tr-TR" sz="1700" dirty="0"/>
              <a:t> </a:t>
            </a:r>
            <a:r>
              <a:rPr lang="tr-TR" sz="1700" dirty="0" err="1"/>
              <a:t>görüntülerde</a:t>
            </a:r>
            <a:r>
              <a:rPr lang="tr-TR" sz="1700" dirty="0"/>
              <a:t> </a:t>
            </a:r>
            <a:r>
              <a:rPr lang="tr-TR" sz="1700" dirty="0" err="1"/>
              <a:t>difüzyon</a:t>
            </a:r>
            <a:r>
              <a:rPr lang="tr-TR" sz="1700" dirty="0"/>
              <a:t> kısıtlamasıyla kendini </a:t>
            </a:r>
            <a:r>
              <a:rPr lang="tr-TR" sz="1700" dirty="0" err="1"/>
              <a:t>gösteren</a:t>
            </a:r>
            <a:r>
              <a:rPr lang="tr-TR" sz="1700" dirty="0"/>
              <a:t> sol tarafta </a:t>
            </a:r>
            <a:r>
              <a:rPr lang="tr-TR" sz="1700" dirty="0" err="1"/>
              <a:t>masseter</a:t>
            </a:r>
            <a:r>
              <a:rPr lang="tr-TR" sz="1700" dirty="0"/>
              <a:t> kası </a:t>
            </a:r>
            <a:r>
              <a:rPr lang="tr-TR" sz="1700" dirty="0" err="1"/>
              <a:t>içerisinde</a:t>
            </a:r>
            <a:r>
              <a:rPr lang="tr-TR" sz="1700" dirty="0"/>
              <a:t> patolojik lezyon izlenmektedir. </a:t>
            </a:r>
          </a:p>
          <a:p>
            <a:endParaRPr lang="tr-TR" dirty="0"/>
          </a:p>
        </p:txBody>
      </p:sp>
      <p:pic>
        <p:nvPicPr>
          <p:cNvPr id="14" name="Resim 13" descr="metin, tıbbi görüntüleme, radyoloji, tıbbi radyografi içeren bir resim&#10;&#10;Açıklama otomatik olarak oluşturuldu">
            <a:extLst>
              <a:ext uri="{FF2B5EF4-FFF2-40B4-BE49-F238E27FC236}">
                <a16:creationId xmlns:a16="http://schemas.microsoft.com/office/drawing/2014/main" id="{DF6FB6B6-D2DC-121A-F5F9-673EE13FFE9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53"/>
          <a:stretch/>
        </p:blipFill>
        <p:spPr>
          <a:xfrm>
            <a:off x="0" y="290945"/>
            <a:ext cx="6218092" cy="4765964"/>
          </a:xfrm>
          <a:prstGeom prst="rect">
            <a:avLst/>
          </a:prstGeom>
        </p:spPr>
      </p:pic>
      <p:pic>
        <p:nvPicPr>
          <p:cNvPr id="16" name="Resim 15" descr="metin, kafatası, tıbbi görüntüleme, röntgen filmi içeren bir resim&#10;&#10;Açıklama otomatik olarak oluşturuldu">
            <a:extLst>
              <a:ext uri="{FF2B5EF4-FFF2-40B4-BE49-F238E27FC236}">
                <a16:creationId xmlns:a16="http://schemas.microsoft.com/office/drawing/2014/main" id="{FA7651CB-E396-F7F6-2A96-844757DDAA6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167"/>
          <a:stretch/>
        </p:blipFill>
        <p:spPr>
          <a:xfrm>
            <a:off x="6295158" y="290945"/>
            <a:ext cx="5896042" cy="4765964"/>
          </a:xfrm>
          <a:prstGeom prst="rect">
            <a:avLst/>
          </a:prstGeom>
        </p:spPr>
      </p:pic>
      <p:sp>
        <p:nvSpPr>
          <p:cNvPr id="17" name="İçerik Yer Tutucusu 5">
            <a:extLst>
              <a:ext uri="{FF2B5EF4-FFF2-40B4-BE49-F238E27FC236}">
                <a16:creationId xmlns:a16="http://schemas.microsoft.com/office/drawing/2014/main" id="{FCC1012C-2EDB-88E1-7362-194A15B1583E}"/>
              </a:ext>
            </a:extLst>
          </p:cNvPr>
          <p:cNvSpPr txBox="1">
            <a:spLocks/>
          </p:cNvSpPr>
          <p:nvPr/>
        </p:nvSpPr>
        <p:spPr>
          <a:xfrm>
            <a:off x="6096000" y="5219560"/>
            <a:ext cx="6096000" cy="7430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600" dirty="0" err="1"/>
              <a:t>Koronal</a:t>
            </a:r>
            <a:r>
              <a:rPr lang="tr-TR" sz="1600" dirty="0"/>
              <a:t> kontrastlı serilerde homojen bir kontrast tutulumu ile dikkati </a:t>
            </a:r>
            <a:r>
              <a:rPr lang="tr-TR" sz="1600" dirty="0" err="1"/>
              <a:t>çekmektedir</a:t>
            </a:r>
            <a:r>
              <a:rPr lang="tr-TR" sz="1600" dirty="0"/>
              <a:t>. Kas ayrımında </a:t>
            </a:r>
            <a:r>
              <a:rPr lang="tr-TR" sz="1600" dirty="0" err="1"/>
              <a:t>signal</a:t>
            </a:r>
            <a:r>
              <a:rPr lang="tr-TR" sz="1600" dirty="0"/>
              <a:t> </a:t>
            </a:r>
            <a:r>
              <a:rPr lang="tr-TR" sz="1600" dirty="0" err="1"/>
              <a:t>void</a:t>
            </a:r>
            <a:r>
              <a:rPr lang="tr-TR" sz="1600" dirty="0"/>
              <a:t> alanları </a:t>
            </a:r>
            <a:r>
              <a:rPr lang="tr-TR" sz="1600" dirty="0" err="1"/>
              <a:t>söz</a:t>
            </a:r>
            <a:r>
              <a:rPr lang="tr-TR" sz="1600" dirty="0"/>
              <a:t> konusudur. </a:t>
            </a:r>
            <a:r>
              <a:rPr lang="tr-TR" sz="1600" dirty="0" err="1"/>
              <a:t>Kontrastlanma</a:t>
            </a:r>
            <a:r>
              <a:rPr lang="tr-TR" sz="1600" dirty="0"/>
              <a:t> </a:t>
            </a:r>
            <a:r>
              <a:rPr lang="tr-TR" sz="1600" dirty="0" err="1"/>
              <a:t>submandibular</a:t>
            </a:r>
            <a:r>
              <a:rPr lang="tr-TR" sz="1600" dirty="0"/>
              <a:t> ve </a:t>
            </a:r>
            <a:r>
              <a:rPr lang="tr-TR" sz="1600" dirty="0" err="1"/>
              <a:t>sublingual</a:t>
            </a:r>
            <a:r>
              <a:rPr lang="tr-TR" sz="1600" dirty="0"/>
              <a:t> </a:t>
            </a:r>
            <a:r>
              <a:rPr lang="tr-TR" sz="1600" dirty="0" err="1"/>
              <a:t>loja</a:t>
            </a:r>
            <a:r>
              <a:rPr lang="tr-TR" sz="1600" dirty="0"/>
              <a:t> </a:t>
            </a:r>
            <a:r>
              <a:rPr lang="tr-TR" sz="1600" dirty="0" err="1"/>
              <a:t>doğru</a:t>
            </a:r>
            <a:r>
              <a:rPr lang="tr-TR" sz="1600" dirty="0"/>
              <a:t> gitmektedir. </a:t>
            </a:r>
          </a:p>
          <a:p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368935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FA4DE97-3721-816E-4043-ADD54BC17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3400" y="1128094"/>
            <a:ext cx="3434180" cy="1415270"/>
          </a:xfrm>
        </p:spPr>
        <p:txBody>
          <a:bodyPr anchor="t">
            <a:normAutofit/>
          </a:bodyPr>
          <a:lstStyle/>
          <a:p>
            <a:endParaRPr lang="tr-TR" sz="320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35DBE5-9634-FD8B-810F-C234A8878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2719" y="2543364"/>
            <a:ext cx="5080000" cy="3599019"/>
          </a:xfrm>
        </p:spPr>
        <p:txBody>
          <a:bodyPr>
            <a:normAutofit/>
          </a:bodyPr>
          <a:lstStyle/>
          <a:p>
            <a:r>
              <a:rPr lang="tr-TR" sz="2000" dirty="0">
                <a:latin typeface="Rockwell" panose="02060603020205020403" pitchFamily="18" charset="0"/>
                <a:cs typeface="Times New Roman" panose="02020603050405020304" pitchFamily="18" charset="0"/>
              </a:rPr>
              <a:t>Prof. Dr. Kaan ORHAN</a:t>
            </a:r>
          </a:p>
          <a:p>
            <a:r>
              <a:rPr lang="tr-TR" sz="2000" dirty="0">
                <a:latin typeface="Rockwell" panose="02060603020205020403" pitchFamily="18" charset="0"/>
                <a:cs typeface="Times New Roman" panose="02020603050405020304" pitchFamily="18" charset="0"/>
              </a:rPr>
              <a:t>Arş. Gör. Emre KARAHAN</a:t>
            </a:r>
          </a:p>
          <a:p>
            <a:r>
              <a:rPr lang="tr-TR" sz="2000" dirty="0">
                <a:latin typeface="Rockwell" panose="02060603020205020403" pitchFamily="18" charset="0"/>
                <a:cs typeface="Times New Roman" panose="02020603050405020304" pitchFamily="18" charset="0"/>
              </a:rPr>
              <a:t>Ankara Üniversitesi Diş Hekimliği Fakültesi</a:t>
            </a:r>
          </a:p>
          <a:p>
            <a:r>
              <a:rPr lang="tr-TR" sz="2000" dirty="0">
                <a:latin typeface="Rockwell" panose="02060603020205020403" pitchFamily="18" charset="0"/>
                <a:cs typeface="Times New Roman" panose="02020603050405020304" pitchFamily="18" charset="0"/>
              </a:rPr>
              <a:t>Ağız Diş ve Çene Radyolojisi A.D.</a:t>
            </a:r>
          </a:p>
          <a:p>
            <a:endParaRPr lang="tr-TR" sz="2000" dirty="0"/>
          </a:p>
        </p:txBody>
      </p:sp>
      <p:pic>
        <p:nvPicPr>
          <p:cNvPr id="5" name="Resim 4" descr="kara tahta, el yazısı, tebeşir, metin içeren bir resim&#10;&#10;Açıklama otomatik olarak oluşturuldu">
            <a:extLst>
              <a:ext uri="{FF2B5EF4-FFF2-40B4-BE49-F238E27FC236}">
                <a16:creationId xmlns:a16="http://schemas.microsoft.com/office/drawing/2014/main" id="{2B6CECD8-F6A5-7967-4EA0-C8143C62F3A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15" r="19354" b="1"/>
          <a:stretch/>
        </p:blipFill>
        <p:spPr>
          <a:xfrm>
            <a:off x="-9886" y="10"/>
            <a:ext cx="757260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042156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ket">
      <a:dk1>
        <a:srgbClr val="000000"/>
      </a:dk1>
      <a:lt1>
        <a:srgbClr val="FFFFFF"/>
      </a:lt1>
      <a:dk2>
        <a:srgbClr val="635D4D"/>
      </a:dk2>
      <a:lt2>
        <a:srgbClr val="D8D6BA"/>
      </a:lt2>
      <a:accent1>
        <a:srgbClr val="9CBEBD"/>
      </a:accent1>
      <a:accent2>
        <a:srgbClr val="D2CB6C"/>
      </a:accent2>
      <a:accent3>
        <a:srgbClr val="9D9A93"/>
      </a:accent3>
      <a:accent4>
        <a:srgbClr val="C89F5D"/>
      </a:accent4>
      <a:accent5>
        <a:srgbClr val="A9A57C"/>
      </a:accent5>
      <a:accent6>
        <a:srgbClr val="95A39D"/>
      </a:accent6>
      <a:hlink>
        <a:srgbClr val="D25814"/>
      </a:hlink>
      <a:folHlink>
        <a:srgbClr val="849A0A"/>
      </a:folHlink>
    </a:clrScheme>
    <a:fontScheme name="Pake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585</TotalTime>
  <Words>292</Words>
  <Application>Microsoft Macintosh PowerPoint</Application>
  <PresentationFormat>Geniş ekran</PresentationFormat>
  <Paragraphs>23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Gill Sans MT</vt:lpstr>
      <vt:lpstr>Rockwell</vt:lpstr>
      <vt:lpstr>Paket</vt:lpstr>
      <vt:lpstr>Ödüllü Vaka Sunumu </vt:lpstr>
      <vt:lpstr>Anamnez</vt:lpstr>
      <vt:lpstr>Klinik Bulgular</vt:lpstr>
      <vt:lpstr>Radyolojik Bulgular</vt:lpstr>
      <vt:lpstr>Ultrasonografi</vt:lpstr>
      <vt:lpstr>PowerPoint Sunusu</vt:lpstr>
      <vt:lpstr>MR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Ödüllü Vaka Sunumu </dc:title>
  <dc:creator>İrem Öztürk</dc:creator>
  <cp:lastModifiedBy>Emre Karahan</cp:lastModifiedBy>
  <cp:revision>16</cp:revision>
  <dcterms:created xsi:type="dcterms:W3CDTF">2024-04-04T15:40:17Z</dcterms:created>
  <dcterms:modified xsi:type="dcterms:W3CDTF">2024-04-18T06:18:14Z</dcterms:modified>
</cp:coreProperties>
</file>