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3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05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64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19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97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59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30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18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57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8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3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2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2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27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8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65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CF63-2EE4-423F-8AF4-556C5FE1CFF3}" type="datetimeFigureOut">
              <a:rPr lang="tr-TR" smtClean="0"/>
              <a:t>17.01.2022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E22B-1FE8-481C-8930-0B6DAD49F8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141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2343" y="2721020"/>
            <a:ext cx="10058400" cy="231343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 smtClean="0"/>
              <a:t>ile</a:t>
            </a:r>
            <a:br>
              <a:rPr lang="tr-TR" sz="7200" dirty="0" smtClean="0"/>
            </a:br>
            <a:r>
              <a:rPr lang="tr-TR" sz="7200" dirty="0" smtClean="0"/>
              <a:t>Dernek Üyeliği Başvurusu Kılavuzu</a:t>
            </a:r>
            <a:endParaRPr lang="tr-TR" sz="7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83" y="122327"/>
            <a:ext cx="66389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917775" y="4902926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Daha sonra ekrana çıkan bilgilendirme yazısı onaylanır ve Devam Et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37" y="172029"/>
            <a:ext cx="8330569" cy="446790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481568" y="2974455"/>
            <a:ext cx="567918" cy="36963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758859" y="3884500"/>
            <a:ext cx="1273312" cy="378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3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98" y="183940"/>
            <a:ext cx="7289680" cy="4398945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122476" y="5077098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Daha sonra açılan sayfada derneğin kütük numarası yazan alana «06-055-187» ve derneğin adı yazan alana ise «ORAL DİAGNOZ» anahtar kelimesi yazılarak dernek sorgulaması yapılır.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427934" y="3762580"/>
            <a:ext cx="1273312" cy="378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2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244396" y="5207727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Daha sonra açılan sayfada üyelik başvurusu yapılacak dernek bilgileri kontrol edilir ve Kendi Adıma seçeneği işaretlenerek Devam Et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788" y="417275"/>
            <a:ext cx="6095818" cy="421514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5976575" y="4254071"/>
            <a:ext cx="1103494" cy="378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282758" y="3500780"/>
            <a:ext cx="419870" cy="33099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5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305357" y="5645690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tr-TR" sz="2400" dirty="0" smtClean="0"/>
              <a:t>Daha sonra açılan sayfada meslek ve öğrenim bilgileri seçilerek Devam Et butonuna tıklanır. Bu aşamada herhangi bir belge yüklemeye gerek yoktur. Belge yükleme kısmı boş bırakılarak devam edilir.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42" y="280170"/>
            <a:ext cx="6724650" cy="4431167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629717" y="4332993"/>
            <a:ext cx="1103494" cy="378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343717" y="1811317"/>
            <a:ext cx="2901813" cy="104509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9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18" y="299629"/>
            <a:ext cx="5377210" cy="4411708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224800" y="4903197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tr-TR" sz="2000" dirty="0" smtClean="0"/>
              <a:t>Daha sonra açılan başvuru özetinde yer alan bilgiler kontrol edilir. Bilgilerde herhangi bir yanlışlık yoksa Dernek Üyelik Formu Oluştur Seçeneği tıklanır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427933" y="4446476"/>
            <a:ext cx="1652135" cy="378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143420" y="1732940"/>
            <a:ext cx="4077472" cy="25216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9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277052" y="4908579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tr-TR" sz="2000" dirty="0" smtClean="0"/>
              <a:t>Daha sonra açılan sayfada yer alan bilgilendirme yazısı onaylanarak bildirim yöntemi e-imza seçilir ve devam et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210530"/>
            <a:ext cx="7231924" cy="450493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086813" y="2513723"/>
            <a:ext cx="546148" cy="38622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086813" y="3711151"/>
            <a:ext cx="546148" cy="38622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967277" y="4203185"/>
            <a:ext cx="1417592" cy="51228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8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277052" y="4908579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tr-TR" sz="2000" dirty="0" smtClean="0"/>
              <a:t>Daha sonra açılan sayfada sarı bant üzerinde yer alan e-devlet PDF imzalama uygulaması indirilerek açılır.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75" y="413791"/>
            <a:ext cx="6778534" cy="418120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492137" y="3314911"/>
            <a:ext cx="2412275" cy="51228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0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277052" y="4908579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tr-TR" sz="2000" dirty="0" smtClean="0"/>
              <a:t>Açılan uygulamada kart tipi olarak </a:t>
            </a:r>
            <a:r>
              <a:rPr lang="tr-TR" sz="2000" dirty="0" err="1" smtClean="0"/>
              <a:t>Tubitak</a:t>
            </a:r>
            <a:r>
              <a:rPr lang="tr-TR" sz="2000" dirty="0" smtClean="0"/>
              <a:t> AKIS seçilir ve işlem kodu uygulama üzerindeki alana yazılarak devam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69" y="600129"/>
            <a:ext cx="8370886" cy="382923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731726" y="2609518"/>
            <a:ext cx="1245326" cy="29043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836126" y="2514746"/>
            <a:ext cx="1245326" cy="29043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277052" y="4908579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tr-TR" sz="2000" dirty="0" smtClean="0"/>
              <a:t>Daha sonra mavi alanın altında yer alan onay kutucuğu işaretlenerek Devam tuşuna basılır.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62" y="196112"/>
            <a:ext cx="5933939" cy="471246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400800" y="3631248"/>
            <a:ext cx="1236617" cy="36598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155371" y="3613830"/>
            <a:ext cx="1245326" cy="29043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2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277052" y="4908579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tr-TR" sz="2000" dirty="0" smtClean="0"/>
              <a:t>Daha sonra e-imza şifresi girilerek İmzala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669" y="670967"/>
            <a:ext cx="5338877" cy="403166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306252" y="3848736"/>
            <a:ext cx="1236617" cy="36598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508171" y="1898241"/>
            <a:ext cx="1245326" cy="29043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2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119052" y="514735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Yukarıdaki link üzerinden ya da e-devlet sayfasında yer alan arama satırına dernek üyeliği yazılarak ilgili menü üzerinden başvuru sayfasına ulaşılır.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39" y="900117"/>
            <a:ext cx="7615033" cy="4247238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119052" y="374468"/>
            <a:ext cx="10058400" cy="50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/>
              <a:t>www.turkiye.gov.tr/icisleri-dernek-uyelik-basvurusu</a:t>
            </a: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2995747" y="3100252"/>
            <a:ext cx="3309257" cy="304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66" y="239168"/>
            <a:ext cx="5692957" cy="3796873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226980" y="5002769"/>
            <a:ext cx="10058400" cy="1084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tr-TR" sz="2400" dirty="0" smtClean="0"/>
              <a:t>Üyelik formu e-imza ile başarılı bir şekilde onaylandıktan sonra başvuru dernek sistemine iletilerek tamamlanmış olur ve başvuru sayfasına düşer. Başvuru sayfasında yer alan bilgileriniz üzerinden başvuru durumunuzu takip edebilirsiniz.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901440" y="2290354"/>
            <a:ext cx="4554583" cy="87956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944881" y="452868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Derneğe üye olabilmek için e-devlet uygulamasına Mobil İmza ya da Elektronik İmza (e-imza) ile giriş yapılması gerekmektedir.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4" y="369899"/>
            <a:ext cx="7173414" cy="429812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103221" y="2795452"/>
            <a:ext cx="1079865" cy="34834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8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75510" y="488789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Giriş seçeneklerinden e-imza seçilerek TC kimlik numarası tuşlanır ve Devam Et butonuna tıklanır.</a:t>
            </a:r>
          </a:p>
          <a:p>
            <a:pPr algn="ctr">
              <a:lnSpc>
                <a:spcPct val="120000"/>
              </a:lnSpc>
            </a:pPr>
            <a:r>
              <a:rPr lang="tr-TR" sz="1800" dirty="0" smtClean="0"/>
              <a:t>«E-imza ile girişte problem yaşanırsa ok ile gösterilen alanda e-imza ile giriş rehberini incelemeniz faydalı olacaktır.»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959" y="490628"/>
            <a:ext cx="5541930" cy="413025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799394" y="1169382"/>
            <a:ext cx="1079865" cy="34834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434148" y="3860795"/>
            <a:ext cx="1079865" cy="34834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4616514" y="2081349"/>
            <a:ext cx="487680" cy="8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3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48403" y="487491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Karşımıza çıkan işlem kodu ile devam edebilmek için sayfanın üst kısmında sarı bant üzerinde yer alan e-devlet e-imza uygulaması indirilir.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235" y="408372"/>
            <a:ext cx="6822739" cy="446653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731146" y="2207359"/>
            <a:ext cx="5160168" cy="52233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537671" y="3523444"/>
            <a:ext cx="1079865" cy="34834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8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48403" y="487491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İndirilen e-imza uygulaması açılarak kart tipi </a:t>
            </a:r>
            <a:r>
              <a:rPr lang="tr-TR" sz="2400" dirty="0" err="1" smtClean="0"/>
              <a:t>Tubitak</a:t>
            </a:r>
            <a:r>
              <a:rPr lang="tr-TR" sz="2400" dirty="0" smtClean="0"/>
              <a:t> AKIS seçilir ve işlem kodu alanına e devlet sayfasında yer alan işlem kodu girilerek devam tuşuna basılır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46" y="713435"/>
            <a:ext cx="7534774" cy="41234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899580" y="1693553"/>
            <a:ext cx="994637" cy="24845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774288" y="3767284"/>
            <a:ext cx="1079865" cy="34834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2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48403" y="487491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Giriş yapacak kişinin sertifika bilgileri kontrol edildikten sonra yine devam tuşuna basılır.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07" y="305758"/>
            <a:ext cx="8208655" cy="464071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317591" y="2454053"/>
            <a:ext cx="977221" cy="3441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9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57112" y="504172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E-imza uygulaması üzerinden e-imza şifresi tuşlanarak imzala butonuna tıklanır. İşlem başarıyla tamamlandığında e devlet uygulamasına e-imza ile giriş yapılmış olur.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10" y="521510"/>
            <a:ext cx="7897352" cy="45533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613682" y="2626113"/>
            <a:ext cx="977221" cy="3441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86517" y="897461"/>
            <a:ext cx="1521506" cy="3441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5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57112" y="504172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400" dirty="0" smtClean="0"/>
              <a:t>E-devlet uygulamasına e-imza ile girildikten sonra dernek üyelik başvuru sayfası açılarak sağ üst köşede yer alan yeni başvuru butonuna tıklanır.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5" y="505839"/>
            <a:ext cx="9072291" cy="424054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889591" y="2216810"/>
            <a:ext cx="1273312" cy="378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5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71</TotalTime>
  <Words>400</Words>
  <Application>Microsoft Office PowerPoint</Application>
  <PresentationFormat>Geniş ekran</PresentationFormat>
  <Paragraphs>22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Tw Cen MT</vt:lpstr>
      <vt:lpstr>Devre</vt:lpstr>
      <vt:lpstr>ile Dernek Üyeliği Başvurusu Kılavuzu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Dernek Üyeliği Başvurusu Kılavuzu</dc:title>
  <dc:creator>AFE</dc:creator>
  <cp:lastModifiedBy>AFE</cp:lastModifiedBy>
  <cp:revision>14</cp:revision>
  <dcterms:created xsi:type="dcterms:W3CDTF">2022-01-17T18:44:24Z</dcterms:created>
  <dcterms:modified xsi:type="dcterms:W3CDTF">2022-01-17T19:55:52Z</dcterms:modified>
</cp:coreProperties>
</file>