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AA35D-C88F-4681-A616-0D2835DBABDE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DC523-CA02-47A9-BB85-B182982B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69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7727-CF9C-4EBB-A9A2-AA272F0CF6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7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292C-37B6-42C8-B0DC-A309962FB87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8D6-E3AD-4126-A152-864D3E36C4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50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292C-37B6-42C8-B0DC-A309962FB87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8D6-E3AD-4126-A152-864D3E36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7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292C-37B6-42C8-B0DC-A309962FB87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8D6-E3AD-4126-A152-864D3E36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292C-37B6-42C8-B0DC-A309962FB87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8D6-E3AD-4126-A152-864D3E36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8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292C-37B6-42C8-B0DC-A309962FB87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8D6-E3AD-4126-A152-864D3E36C4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07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292C-37B6-42C8-B0DC-A309962FB87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8D6-E3AD-4126-A152-864D3E36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9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292C-37B6-42C8-B0DC-A309962FB87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8D6-E3AD-4126-A152-864D3E36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292C-37B6-42C8-B0DC-A309962FB87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8D6-E3AD-4126-A152-864D3E36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292C-37B6-42C8-B0DC-A309962FB87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8D6-E3AD-4126-A152-864D3E36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F6292C-37B6-42C8-B0DC-A309962FB87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7B08D6-E3AD-4126-A152-864D3E36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0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292C-37B6-42C8-B0DC-A309962FB87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8D6-E3AD-4126-A152-864D3E36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6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F6292C-37B6-42C8-B0DC-A309962FB876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7B08D6-E3AD-4126-A152-864D3E36C4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66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0436" y="3533376"/>
            <a:ext cx="8596313" cy="18272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of the Month </a:t>
            </a:r>
            <a:br>
              <a:rPr lang="en-US" dirty="0" smtClean="0"/>
            </a:br>
            <a:r>
              <a:rPr lang="en-US" b="1" dirty="0" smtClean="0"/>
              <a:t>P</a:t>
            </a:r>
            <a:r>
              <a:rPr lang="en-US" b="1" dirty="0" smtClean="0"/>
              <a:t>rize Question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20436" y="4780973"/>
            <a:ext cx="9494838" cy="860425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Ferhat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Erişir</a:t>
            </a:r>
            <a:r>
              <a:rPr lang="en-US" sz="2400" dirty="0" smtClean="0">
                <a:solidFill>
                  <a:schemeClr val="tx1"/>
                </a:solidFill>
              </a:rPr>
              <a:t>, MD </a:t>
            </a:r>
            <a:r>
              <a:rPr lang="en-CY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Department of Otorhinolaryngology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Ali </a:t>
            </a:r>
            <a:r>
              <a:rPr lang="en-US" sz="2400" dirty="0" err="1" smtClean="0">
                <a:solidFill>
                  <a:schemeClr val="tx1"/>
                </a:solidFill>
              </a:rPr>
              <a:t>Temelci</a:t>
            </a:r>
            <a:r>
              <a:rPr lang="en-US" sz="2400" dirty="0" smtClean="0">
                <a:solidFill>
                  <a:schemeClr val="tx1"/>
                </a:solidFill>
              </a:rPr>
              <a:t>, DDS </a:t>
            </a:r>
            <a:r>
              <a:rPr lang="en-CY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Department of Oral and Maxillofacial Surgery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Gürkan Ünsal, DDS </a:t>
            </a:r>
            <a:r>
              <a:rPr lang="en-CY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Department of Dentomaxillofacial Radiology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Dr. Dt. Gürkan ÜNSAL – YDÜ, Diş Hekimliği Fakülte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5351" r="17573" b="20306"/>
          <a:stretch/>
        </p:blipFill>
        <p:spPr bwMode="auto">
          <a:xfrm>
            <a:off x="5780760" y="417564"/>
            <a:ext cx="2598122" cy="31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t. Ali TEMELCİ – YDÜ, Diş Hekimliği Fakültes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41" r="44483" b="20348"/>
          <a:stretch/>
        </p:blipFill>
        <p:spPr bwMode="auto">
          <a:xfrm>
            <a:off x="3474721" y="417564"/>
            <a:ext cx="2306039" cy="31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akın Doğu Üniversitesi Hastanesi Kulak Burun Boğaz Anabilim Dalı  Başkanlığına Prof. Dr. Ferhat Erişir Getirildi! – Near East University I  neu.edu.t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r="22135"/>
          <a:stretch/>
        </p:blipFill>
        <p:spPr bwMode="auto">
          <a:xfrm>
            <a:off x="860215" y="418332"/>
            <a:ext cx="2614506" cy="30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4630"/>
            <a:ext cx="10058400" cy="1450757"/>
          </a:xfrm>
        </p:spPr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6752166" cy="38807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47-year-old female patient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/>
              <a:t>No systemic disease was </a:t>
            </a:r>
            <a:r>
              <a:rPr lang="en-US" sz="3000" dirty="0"/>
              <a:t>present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No history of surgery was present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Medication naive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Intraoral examination did not reveal</a:t>
            </a:r>
            <a:br>
              <a:rPr lang="en-US" sz="3000" dirty="0" smtClean="0"/>
            </a:br>
            <a:r>
              <a:rPr lang="en-US" sz="3000" dirty="0" smtClean="0"/>
              <a:t>any pathology at the surrounding tissues.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An</a:t>
            </a:r>
            <a:r>
              <a:rPr lang="en-US" sz="3000" dirty="0"/>
              <a:t> </a:t>
            </a:r>
            <a:r>
              <a:rPr lang="en-US" sz="3000" dirty="0" smtClean="0"/>
              <a:t>expansive lesion was present</a:t>
            </a:r>
            <a:br>
              <a:rPr lang="en-US" sz="3000" dirty="0" smtClean="0"/>
            </a:br>
            <a:r>
              <a:rPr lang="en-US" sz="3000" dirty="0" smtClean="0"/>
              <a:t>at the left maxillary sinus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963642" y="609600"/>
            <a:ext cx="5010150" cy="5831022"/>
            <a:chOff x="857251" y="457201"/>
            <a:chExt cx="5010150" cy="58310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065" t="5872" r="18002" b="30466"/>
            <a:stretch/>
          </p:blipFill>
          <p:spPr>
            <a:xfrm>
              <a:off x="857251" y="457201"/>
              <a:ext cx="5010150" cy="583102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57754" y="2858362"/>
              <a:ext cx="3033346" cy="5715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36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4844" t="2094" r="937" b="2407"/>
          <a:stretch/>
        </p:blipFill>
        <p:spPr>
          <a:xfrm>
            <a:off x="487679" y="640080"/>
            <a:ext cx="11118053" cy="56235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24600" y="777240"/>
            <a:ext cx="3032760" cy="2987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80181" y="5939134"/>
            <a:ext cx="5133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5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18359" t="25000" r="7617" b="2315"/>
          <a:stretch/>
        </p:blipFill>
        <p:spPr>
          <a:xfrm>
            <a:off x="487680" y="548640"/>
            <a:ext cx="5686425" cy="4711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18555" t="19797" r="9766"/>
          <a:stretch/>
        </p:blipFill>
        <p:spPr>
          <a:xfrm>
            <a:off x="6174105" y="548639"/>
            <a:ext cx="5126771" cy="47111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2793" y="5259820"/>
            <a:ext cx="5133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CBCT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1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0"/>
            <a:ext cx="4857750" cy="5069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949846" cy="5067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8003" y="5325070"/>
            <a:ext cx="60855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T1W-TSE-FATSAT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2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48"/>
          <a:stretch/>
        </p:blipFill>
        <p:spPr>
          <a:xfrm>
            <a:off x="0" y="0"/>
            <a:ext cx="4257930" cy="4514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7553" y="5039320"/>
            <a:ext cx="5133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T2W-TSE-STIR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930" y="0"/>
            <a:ext cx="3883239" cy="451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169" y="0"/>
            <a:ext cx="4050831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44"/>
          <a:stretch/>
        </p:blipFill>
        <p:spPr>
          <a:xfrm>
            <a:off x="259080" y="350520"/>
            <a:ext cx="5564811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1603"/>
          <a:stretch/>
        </p:blipFill>
        <p:spPr>
          <a:xfrm>
            <a:off x="5823891" y="350520"/>
            <a:ext cx="5850192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77553" y="5227320"/>
            <a:ext cx="5133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T1W-TSE +C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9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87" r="3410"/>
          <a:stretch/>
        </p:blipFill>
        <p:spPr>
          <a:xfrm>
            <a:off x="0" y="0"/>
            <a:ext cx="4057650" cy="4551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65" r="5446"/>
          <a:stretch/>
        </p:blipFill>
        <p:spPr>
          <a:xfrm>
            <a:off x="4057650" y="0"/>
            <a:ext cx="3886200" cy="45515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6897" y="4772620"/>
            <a:ext cx="5133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DWI / b=800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479" r="6734"/>
          <a:stretch/>
        </p:blipFill>
        <p:spPr>
          <a:xfrm>
            <a:off x="8382000" y="0"/>
            <a:ext cx="3619500" cy="4551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5226" y="4772620"/>
            <a:ext cx="5133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2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281" b="32656"/>
          <a:stretch/>
        </p:blipFill>
        <p:spPr>
          <a:xfrm>
            <a:off x="677334" y="1523999"/>
            <a:ext cx="6957906" cy="514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700" t="41358" r="7228" b="38108"/>
          <a:stretch/>
        </p:blipFill>
        <p:spPr>
          <a:xfrm>
            <a:off x="5604741" y="609600"/>
            <a:ext cx="6234784" cy="49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</TotalTime>
  <Words>67</Words>
  <Application>Microsoft Office PowerPoint</Application>
  <PresentationFormat>Widescreen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Retrospect</vt:lpstr>
      <vt:lpstr>Case of the Month  Prize Question </vt:lpstr>
      <vt:lpstr>Case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of the Month  Prize Question </dc:title>
  <dc:creator>Gürkan Ünsal</dc:creator>
  <cp:lastModifiedBy>Gürkan Ünsal</cp:lastModifiedBy>
  <cp:revision>1</cp:revision>
  <dcterms:created xsi:type="dcterms:W3CDTF">2022-04-30T12:19:46Z</dcterms:created>
  <dcterms:modified xsi:type="dcterms:W3CDTF">2022-04-30T12:26:39Z</dcterms:modified>
</cp:coreProperties>
</file>