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72BC00-09F7-4E9C-A9CA-B085D030C428}" type="datetimeFigureOut">
              <a:rPr lang="en-US" smtClean="0"/>
              <a:t>4/30/2022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4904C1-9C0B-4299-9932-3AA270513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745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67727-CF9C-4EBB-A9A2-AA272F0CF6C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160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354BE-5EA9-428C-B45B-4683B5D004E6}" type="datetimeFigureOut">
              <a:rPr lang="en-US" smtClean="0"/>
              <a:t>4/30/2022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CEAE4-C0CE-4F7B-8B70-52D8DFFC827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996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354BE-5EA9-428C-B45B-4683B5D004E6}" type="datetimeFigureOut">
              <a:rPr lang="en-US" smtClean="0"/>
              <a:t>4/30/2022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CEAE4-C0CE-4F7B-8B70-52D8DFFC8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143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354BE-5EA9-428C-B45B-4683B5D004E6}" type="datetimeFigureOut">
              <a:rPr lang="en-US" smtClean="0"/>
              <a:t>4/30/2022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CEAE4-C0CE-4F7B-8B70-52D8DFFC8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027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354BE-5EA9-428C-B45B-4683B5D004E6}" type="datetimeFigureOut">
              <a:rPr lang="en-US" smtClean="0"/>
              <a:t>4/30/2022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CEAE4-C0CE-4F7B-8B70-52D8DFFC8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896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354BE-5EA9-428C-B45B-4683B5D004E6}" type="datetimeFigureOut">
              <a:rPr lang="en-US" smtClean="0"/>
              <a:t>4/30/2022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CEAE4-C0CE-4F7B-8B70-52D8DFFC827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2292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354BE-5EA9-428C-B45B-4683B5D004E6}" type="datetimeFigureOut">
              <a:rPr lang="en-US" smtClean="0"/>
              <a:t>4/30/2022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CEAE4-C0CE-4F7B-8B70-52D8DFFC8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629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354BE-5EA9-428C-B45B-4683B5D004E6}" type="datetimeFigureOut">
              <a:rPr lang="en-US" smtClean="0"/>
              <a:t>4/30/2022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CEAE4-C0CE-4F7B-8B70-52D8DFFC8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784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354BE-5EA9-428C-B45B-4683B5D004E6}" type="datetimeFigureOut">
              <a:rPr lang="en-US" smtClean="0"/>
              <a:t>4/30/2022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CEAE4-C0CE-4F7B-8B70-52D8DFFC8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730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354BE-5EA9-428C-B45B-4683B5D004E6}" type="datetimeFigureOut">
              <a:rPr lang="en-US" smtClean="0"/>
              <a:t>4/30/2022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CEAE4-C0CE-4F7B-8B70-52D8DFFC8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607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11354BE-5EA9-428C-B45B-4683B5D004E6}" type="datetimeFigureOut">
              <a:rPr lang="en-US" smtClean="0"/>
              <a:t>4/30/2022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C2CEAE4-C0CE-4F7B-8B70-52D8DFFC8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624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354BE-5EA9-428C-B45B-4683B5D004E6}" type="datetimeFigureOut">
              <a:rPr lang="en-US" smtClean="0"/>
              <a:t>4/30/2022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CEAE4-C0CE-4F7B-8B70-52D8DFFC8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297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11354BE-5EA9-428C-B45B-4683B5D004E6}" type="datetimeFigureOut">
              <a:rPr lang="en-US" smtClean="0"/>
              <a:t>4/30/2022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C2CEAE4-C0CE-4F7B-8B70-52D8DFFC827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4214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60215" y="2848120"/>
            <a:ext cx="8596313" cy="1827212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Ayın</a:t>
            </a:r>
            <a:r>
              <a:rPr lang="en-US" sz="3600" dirty="0" smtClean="0"/>
              <a:t> </a:t>
            </a:r>
            <a:r>
              <a:rPr lang="en-US" sz="3600" dirty="0" err="1" smtClean="0"/>
              <a:t>Olgusu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err="1" smtClean="0"/>
              <a:t>Ödül</a:t>
            </a:r>
            <a:r>
              <a:rPr lang="en-US" sz="3600" dirty="0" smtClean="0"/>
              <a:t> </a:t>
            </a:r>
            <a:r>
              <a:rPr lang="en-US" sz="3600" dirty="0" err="1" smtClean="0"/>
              <a:t>Sorusu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860215" y="4794828"/>
            <a:ext cx="9494838" cy="860425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Ferhat</a:t>
            </a:r>
            <a:r>
              <a:rPr lang="en-US" sz="2400" dirty="0" smtClean="0"/>
              <a:t> </a:t>
            </a:r>
            <a:r>
              <a:rPr lang="en-US" sz="2400" dirty="0" err="1" smtClean="0"/>
              <a:t>Erişir</a:t>
            </a:r>
            <a:r>
              <a:rPr lang="en-US" sz="2400" dirty="0" smtClean="0"/>
              <a:t>, MD </a:t>
            </a:r>
            <a:r>
              <a:rPr lang="en-CY" sz="2400" dirty="0" smtClean="0"/>
              <a:t>–</a:t>
            </a:r>
            <a:r>
              <a:rPr lang="en-US" sz="2400" dirty="0" smtClean="0"/>
              <a:t> Kulak </a:t>
            </a:r>
            <a:r>
              <a:rPr lang="en-US" sz="2400" dirty="0" err="1" smtClean="0"/>
              <a:t>Burun</a:t>
            </a:r>
            <a:r>
              <a:rPr lang="en-US" sz="2400" dirty="0" smtClean="0"/>
              <a:t> </a:t>
            </a:r>
            <a:r>
              <a:rPr lang="en-US" sz="2400" dirty="0" err="1" smtClean="0"/>
              <a:t>Boğaz</a:t>
            </a:r>
            <a:r>
              <a:rPr lang="en-US" sz="2400" dirty="0" smtClean="0"/>
              <a:t> Anabilim Dalı</a:t>
            </a:r>
          </a:p>
          <a:p>
            <a:r>
              <a:rPr lang="en-US" sz="2400" dirty="0" smtClean="0"/>
              <a:t>Ali </a:t>
            </a:r>
            <a:r>
              <a:rPr lang="en-US" sz="2400" dirty="0" err="1" smtClean="0"/>
              <a:t>Temelci</a:t>
            </a:r>
            <a:r>
              <a:rPr lang="en-US" sz="2400" dirty="0" smtClean="0"/>
              <a:t>, DDS </a:t>
            </a:r>
            <a:r>
              <a:rPr lang="en-CY" sz="2400" dirty="0" smtClean="0"/>
              <a:t>–</a:t>
            </a:r>
            <a:r>
              <a:rPr lang="en-US" sz="2400" dirty="0" smtClean="0"/>
              <a:t> Ağız, Diş ve Çene </a:t>
            </a:r>
            <a:r>
              <a:rPr lang="en-US" sz="2400" dirty="0" err="1" smtClean="0"/>
              <a:t>Cerrahisi</a:t>
            </a:r>
            <a:r>
              <a:rPr lang="en-US" sz="2400" dirty="0" smtClean="0"/>
              <a:t> Anabilim Dalı</a:t>
            </a:r>
          </a:p>
          <a:p>
            <a:r>
              <a:rPr lang="en-US" sz="2400" dirty="0" smtClean="0"/>
              <a:t>Gürkan Ünsal, DDS </a:t>
            </a:r>
            <a:r>
              <a:rPr lang="en-CY" sz="2400" dirty="0" smtClean="0"/>
              <a:t>–</a:t>
            </a:r>
            <a:r>
              <a:rPr lang="en-US" sz="2400" dirty="0" smtClean="0"/>
              <a:t> Ağız, Diş ve Çene Radyoloji Anabilim Dalı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1028" name="Picture 4" descr="Dr. Dt. Gürkan ÜNSAL – YDÜ, Diş Hekimliği Fakültes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6" t="5351" r="17573" b="20306"/>
          <a:stretch/>
        </p:blipFill>
        <p:spPr bwMode="auto">
          <a:xfrm>
            <a:off x="5780760" y="417564"/>
            <a:ext cx="2598122" cy="311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t. Ali TEMELCİ – YDÜ, Diş Hekimliği Fakültesi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641" r="44483" b="20348"/>
          <a:stretch/>
        </p:blipFill>
        <p:spPr bwMode="auto">
          <a:xfrm>
            <a:off x="3474721" y="417564"/>
            <a:ext cx="2306039" cy="311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Yakın Doğu Üniversitesi Hastanesi Kulak Burun Boğaz Anabilim Dalı  Başkanlığına Prof. Dr. Ferhat Erişir Getirildi! – Near East University I  neu.edu.tr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1" r="22135"/>
          <a:stretch/>
        </p:blipFill>
        <p:spPr bwMode="auto">
          <a:xfrm>
            <a:off x="860215" y="418332"/>
            <a:ext cx="2614506" cy="308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88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Olgu</a:t>
            </a:r>
            <a:r>
              <a:rPr lang="en-US" dirty="0" smtClean="0"/>
              <a:t> </a:t>
            </a:r>
            <a:r>
              <a:rPr lang="en-US" dirty="0" err="1" smtClean="0"/>
              <a:t>Sorusu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7334" y="2160589"/>
            <a:ext cx="5266266" cy="3880773"/>
          </a:xfrm>
        </p:spPr>
        <p:txBody>
          <a:bodyPr>
            <a:normAutofit lnSpcReduction="10000"/>
          </a:bodyPr>
          <a:lstStyle/>
          <a:p>
            <a:r>
              <a:rPr lang="en-US" sz="3000" dirty="0" smtClean="0"/>
              <a:t>47 </a:t>
            </a:r>
            <a:r>
              <a:rPr lang="en-US" sz="3000" dirty="0" err="1" smtClean="0"/>
              <a:t>yaşında</a:t>
            </a:r>
            <a:r>
              <a:rPr lang="en-US" sz="3000" dirty="0" smtClean="0"/>
              <a:t> </a:t>
            </a:r>
            <a:r>
              <a:rPr lang="en-US" sz="3000" dirty="0" err="1" smtClean="0"/>
              <a:t>kadın</a:t>
            </a:r>
            <a:r>
              <a:rPr lang="en-US" sz="3000" dirty="0" smtClean="0"/>
              <a:t> hasta</a:t>
            </a:r>
          </a:p>
          <a:p>
            <a:r>
              <a:rPr lang="en-US" sz="3000" dirty="0" err="1" smtClean="0"/>
              <a:t>Sistemik</a:t>
            </a:r>
            <a:r>
              <a:rPr lang="en-US" sz="3000" dirty="0" smtClean="0"/>
              <a:t> </a:t>
            </a:r>
            <a:r>
              <a:rPr lang="en-US" sz="3000" dirty="0" err="1" smtClean="0"/>
              <a:t>hastalık</a:t>
            </a:r>
            <a:r>
              <a:rPr lang="en-US" sz="3000" dirty="0" smtClean="0"/>
              <a:t> yok</a:t>
            </a:r>
          </a:p>
          <a:p>
            <a:r>
              <a:rPr lang="en-US" sz="3000" dirty="0" err="1" smtClean="0"/>
              <a:t>Operasyon</a:t>
            </a:r>
            <a:r>
              <a:rPr lang="en-US" sz="3000" dirty="0" smtClean="0"/>
              <a:t> </a:t>
            </a:r>
            <a:r>
              <a:rPr lang="en-US" sz="3000" dirty="0" err="1" smtClean="0"/>
              <a:t>öyküsü</a:t>
            </a:r>
            <a:r>
              <a:rPr lang="en-US" sz="3000" dirty="0" smtClean="0"/>
              <a:t> yok</a:t>
            </a:r>
          </a:p>
          <a:p>
            <a:r>
              <a:rPr lang="en-US" sz="3000" dirty="0" err="1" smtClean="0"/>
              <a:t>İlaç</a:t>
            </a:r>
            <a:r>
              <a:rPr lang="en-US" sz="3000" dirty="0" smtClean="0"/>
              <a:t> </a:t>
            </a:r>
            <a:r>
              <a:rPr lang="en-US" sz="3000" dirty="0" err="1" smtClean="0"/>
              <a:t>kullanımı</a:t>
            </a:r>
            <a:r>
              <a:rPr lang="en-US" sz="3000" dirty="0" smtClean="0"/>
              <a:t> </a:t>
            </a:r>
            <a:r>
              <a:rPr lang="en-US" sz="3000" dirty="0" err="1" smtClean="0"/>
              <a:t>öyküsü</a:t>
            </a:r>
            <a:r>
              <a:rPr lang="en-US" sz="3000" dirty="0" smtClean="0"/>
              <a:t> yok</a:t>
            </a:r>
          </a:p>
          <a:p>
            <a:r>
              <a:rPr lang="en-US" sz="3000" dirty="0" err="1" smtClean="0"/>
              <a:t>İntroral</a:t>
            </a:r>
            <a:r>
              <a:rPr lang="en-US" sz="3000" dirty="0" smtClean="0"/>
              <a:t> </a:t>
            </a:r>
            <a:r>
              <a:rPr lang="en-US" sz="3000" dirty="0" err="1" smtClean="0"/>
              <a:t>bulgu</a:t>
            </a:r>
            <a:r>
              <a:rPr lang="en-US" sz="3000" dirty="0" smtClean="0"/>
              <a:t> yok</a:t>
            </a:r>
          </a:p>
          <a:p>
            <a:r>
              <a:rPr lang="en-US" sz="3000" dirty="0" smtClean="0"/>
              <a:t>Sol </a:t>
            </a:r>
            <a:r>
              <a:rPr lang="en-US" sz="3000" dirty="0" err="1" smtClean="0"/>
              <a:t>maksiller</a:t>
            </a:r>
            <a:r>
              <a:rPr lang="en-US" sz="3000" dirty="0" smtClean="0"/>
              <a:t> </a:t>
            </a:r>
            <a:r>
              <a:rPr lang="en-US" sz="3000" dirty="0" err="1" smtClean="0"/>
              <a:t>sinüs</a:t>
            </a:r>
            <a:r>
              <a:rPr lang="en-US" sz="3000" dirty="0" smtClean="0"/>
              <a:t> </a:t>
            </a:r>
            <a:r>
              <a:rPr lang="en-US" sz="3000" dirty="0" err="1" smtClean="0"/>
              <a:t>hizasında</a:t>
            </a:r>
            <a:r>
              <a:rPr lang="en-US" sz="3000" dirty="0" smtClean="0"/>
              <a:t> </a:t>
            </a:r>
            <a:r>
              <a:rPr lang="en-US" sz="3000" dirty="0" err="1" smtClean="0"/>
              <a:t>ekspansiyon</a:t>
            </a:r>
            <a:r>
              <a:rPr lang="en-US" sz="3000" dirty="0" smtClean="0"/>
              <a:t> </a:t>
            </a:r>
            <a:r>
              <a:rPr lang="en-US" sz="3000" dirty="0" err="1" smtClean="0"/>
              <a:t>mevcut</a:t>
            </a:r>
            <a:endParaRPr lang="en-US" sz="3000" dirty="0" smtClean="0"/>
          </a:p>
          <a:p>
            <a:endParaRPr lang="en-US" sz="3000" dirty="0"/>
          </a:p>
        </p:txBody>
      </p:sp>
      <p:grpSp>
        <p:nvGrpSpPr>
          <p:cNvPr id="7" name="Group 6"/>
          <p:cNvGrpSpPr/>
          <p:nvPr/>
        </p:nvGrpSpPr>
        <p:grpSpPr>
          <a:xfrm>
            <a:off x="6534151" y="609600"/>
            <a:ext cx="5010150" cy="5831022"/>
            <a:chOff x="857251" y="457201"/>
            <a:chExt cx="5010150" cy="583102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9065" t="5872" r="18002" b="30466"/>
            <a:stretch/>
          </p:blipFill>
          <p:spPr>
            <a:xfrm>
              <a:off x="857251" y="457201"/>
              <a:ext cx="5010150" cy="5831022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1957754" y="2858362"/>
              <a:ext cx="3033346" cy="5715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1243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rcRect l="4844" t="2094" r="937" b="2407"/>
          <a:stretch/>
        </p:blipFill>
        <p:spPr>
          <a:xfrm>
            <a:off x="487679" y="640080"/>
            <a:ext cx="11118053" cy="5623559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324600" y="777240"/>
            <a:ext cx="3032760" cy="298704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480181" y="5939134"/>
            <a:ext cx="51330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OPG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346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rcRect l="18359" t="25000" r="7617" b="2315"/>
          <a:stretch/>
        </p:blipFill>
        <p:spPr>
          <a:xfrm>
            <a:off x="487680" y="548640"/>
            <a:ext cx="5686425" cy="47111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rcRect l="18555" t="19797" r="9766"/>
          <a:stretch/>
        </p:blipFill>
        <p:spPr>
          <a:xfrm>
            <a:off x="6174105" y="548639"/>
            <a:ext cx="5126771" cy="471118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92793" y="5259820"/>
            <a:ext cx="51330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CBCT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878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0" y="0"/>
            <a:ext cx="4857750" cy="50696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0"/>
            <a:ext cx="4949846" cy="50673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268003" y="5325070"/>
            <a:ext cx="60855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T1W-TSE-FATSAT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733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3348"/>
          <a:stretch/>
        </p:blipFill>
        <p:spPr>
          <a:xfrm>
            <a:off x="0" y="0"/>
            <a:ext cx="4257930" cy="45148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77553" y="5039320"/>
            <a:ext cx="51330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T2W-TSE-STIR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930" y="0"/>
            <a:ext cx="3883239" cy="4514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1169" y="0"/>
            <a:ext cx="4050831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78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5044"/>
          <a:stretch/>
        </p:blipFill>
        <p:spPr>
          <a:xfrm>
            <a:off x="259080" y="350520"/>
            <a:ext cx="5564811" cy="4876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11603"/>
          <a:stretch/>
        </p:blipFill>
        <p:spPr>
          <a:xfrm>
            <a:off x="5823891" y="350520"/>
            <a:ext cx="5850192" cy="4876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77553" y="5227320"/>
            <a:ext cx="51330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T1W-TSE +C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330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1887" r="3410"/>
          <a:stretch/>
        </p:blipFill>
        <p:spPr>
          <a:xfrm>
            <a:off x="0" y="0"/>
            <a:ext cx="4057650" cy="45515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5665" r="5446"/>
          <a:stretch/>
        </p:blipFill>
        <p:spPr>
          <a:xfrm>
            <a:off x="4057650" y="0"/>
            <a:ext cx="3886200" cy="455150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66897" y="4772620"/>
            <a:ext cx="51330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DWI / b=800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8479" r="6734"/>
          <a:stretch/>
        </p:blipFill>
        <p:spPr>
          <a:xfrm>
            <a:off x="8382000" y="0"/>
            <a:ext cx="3619500" cy="455150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25226" y="4772620"/>
            <a:ext cx="51330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ADC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888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33281" b="32656"/>
          <a:stretch/>
        </p:blipFill>
        <p:spPr>
          <a:xfrm>
            <a:off x="677334" y="1523999"/>
            <a:ext cx="6957906" cy="5141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6700" t="41358" r="7228" b="38108"/>
          <a:stretch/>
        </p:blipFill>
        <p:spPr>
          <a:xfrm>
            <a:off x="5604741" y="609600"/>
            <a:ext cx="6234784" cy="4953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01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75</Words>
  <Application>Microsoft Office PowerPoint</Application>
  <PresentationFormat>Widescreen</PresentationFormat>
  <Paragraphs>19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Calibri</vt:lpstr>
      <vt:lpstr>Calibri Light</vt:lpstr>
      <vt:lpstr>Retrospect</vt:lpstr>
      <vt:lpstr>Ayın Olgusu Ödül Sorusu</vt:lpstr>
      <vt:lpstr>Olgu Sorusu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Ödül Sorumuz </dc:title>
  <dc:creator>Gürkan Ünsal</dc:creator>
  <cp:lastModifiedBy>Gürkan Ünsal</cp:lastModifiedBy>
  <cp:revision>2</cp:revision>
  <dcterms:created xsi:type="dcterms:W3CDTF">2022-04-30T12:20:03Z</dcterms:created>
  <dcterms:modified xsi:type="dcterms:W3CDTF">2022-04-30T12:27:34Z</dcterms:modified>
</cp:coreProperties>
</file>